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258" r:id="rId5"/>
    <p:sldId id="259" r:id="rId6"/>
    <p:sldId id="262" r:id="rId7"/>
    <p:sldId id="264" r:id="rId8"/>
    <p:sldId id="260" r:id="rId9"/>
    <p:sldId id="268" r:id="rId10"/>
    <p:sldId id="265" r:id="rId11"/>
    <p:sldId id="266" r:id="rId12"/>
    <p:sldId id="274" r:id="rId13"/>
    <p:sldId id="275" r:id="rId14"/>
    <p:sldId id="277" r:id="rId15"/>
    <p:sldId id="276" r:id="rId16"/>
    <p:sldId id="279" r:id="rId17"/>
    <p:sldId id="280" r:id="rId19"/>
    <p:sldId id="271" r:id="rId20"/>
    <p:sldId id="278"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8" autoAdjust="0"/>
    <p:restoredTop sz="94660"/>
  </p:normalViewPr>
  <p:slideViewPr>
    <p:cSldViewPr snapToGrid="0">
      <p:cViewPr>
        <p:scale>
          <a:sx n="59" d="100"/>
          <a:sy n="59" d="100"/>
        </p:scale>
        <p:origin x="42"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11130B-F9BD-464A-ADDE-8C306FD2D316}" type="doc">
      <dgm:prSet loTypeId="urn:microsoft.com/office/officeart/2008/layout/VerticalCurvedList" loCatId="list" qsTypeId="urn:microsoft.com/office/officeart/2005/8/quickstyle/3d2" qsCatId="3D" csTypeId="urn:microsoft.com/office/officeart/2005/8/colors/colorful3" csCatId="colorful" phldr="1"/>
      <dgm:spPr/>
      <dgm:t>
        <a:bodyPr/>
        <a:lstStyle/>
        <a:p>
          <a:endParaRPr lang="en-US"/>
        </a:p>
      </dgm:t>
    </dgm:pt>
    <dgm:pt modelId="{12B9673E-7081-4FD5-B716-294B34C1190D}">
      <dgm:prSet phldrT="[Text]"/>
      <dgm:spPr/>
      <dgm:t>
        <a:bodyPr/>
        <a:lstStyle/>
        <a:p>
          <a:r>
            <a:rPr lang="en-US" b="1">
              <a:solidFill>
                <a:schemeClr val="tx1"/>
              </a:solidFill>
              <a:latin typeface="Arial" panose="02080604020202020204" pitchFamily="34" charset="0"/>
              <a:cs typeface="Arial" panose="02080604020202020204" pitchFamily="34" charset="0"/>
            </a:rPr>
            <a:t>ĐẶT VẤN ĐỀ</a:t>
          </a:r>
        </a:p>
      </dgm:t>
    </dgm:pt>
    <dgm:pt modelId="{824E0EB9-CA00-4931-AB73-EBA20130E036}" cxnId="{3F247FDF-3DBB-498E-945B-F8D5DAB62232}" type="parTrans">
      <dgm:prSet/>
      <dgm:spPr/>
      <dgm:t>
        <a:bodyPr/>
        <a:lstStyle/>
        <a:p>
          <a:endParaRPr lang="en-US"/>
        </a:p>
      </dgm:t>
    </dgm:pt>
    <dgm:pt modelId="{7684ED3D-9CD4-4AFD-9FEC-E375AD8C7C51}" cxnId="{3F247FDF-3DBB-498E-945B-F8D5DAB62232}" type="sibTrans">
      <dgm:prSet/>
      <dgm:spPr/>
      <dgm:t>
        <a:bodyPr/>
        <a:lstStyle/>
        <a:p>
          <a:endParaRPr lang="en-US"/>
        </a:p>
      </dgm:t>
    </dgm:pt>
    <dgm:pt modelId="{8C9EFFD6-AE33-4B61-99CB-9CAB21700EFD}">
      <dgm:prSet phldrT="[Text]"/>
      <dgm:spPr/>
      <dgm:t>
        <a:bodyPr/>
        <a:lstStyle/>
        <a:p>
          <a:r>
            <a:rPr lang="en-US" b="1">
              <a:solidFill>
                <a:schemeClr val="tx1"/>
              </a:solidFill>
              <a:latin typeface="Arial" panose="02080604020202020204" pitchFamily="34" charset="0"/>
              <a:cs typeface="Arial" panose="02080604020202020204" pitchFamily="34" charset="0"/>
            </a:rPr>
            <a:t>GIẢI PHÁP</a:t>
          </a:r>
        </a:p>
      </dgm:t>
    </dgm:pt>
    <dgm:pt modelId="{C24B87B5-8BFC-40E9-8433-B77DA9198559}" cxnId="{A8B16FFC-4E16-47AA-9796-086F6DA24A0B}" type="parTrans">
      <dgm:prSet/>
      <dgm:spPr/>
      <dgm:t>
        <a:bodyPr/>
        <a:lstStyle/>
        <a:p>
          <a:endParaRPr lang="en-US"/>
        </a:p>
      </dgm:t>
    </dgm:pt>
    <dgm:pt modelId="{26D623AF-8D11-48CE-83DB-33E101E8E3C8}" cxnId="{A8B16FFC-4E16-47AA-9796-086F6DA24A0B}" type="sibTrans">
      <dgm:prSet/>
      <dgm:spPr/>
      <dgm:t>
        <a:bodyPr/>
        <a:lstStyle/>
        <a:p>
          <a:endParaRPr lang="en-US"/>
        </a:p>
      </dgm:t>
    </dgm:pt>
    <dgm:pt modelId="{2E1592B0-A935-4268-9476-7B5D5E1C0DD3}">
      <dgm:prSet phldrT="[Text]"/>
      <dgm:spPr/>
      <dgm:t>
        <a:bodyPr/>
        <a:lstStyle/>
        <a:p>
          <a:r>
            <a:rPr lang="en-US" b="1">
              <a:solidFill>
                <a:schemeClr val="tx1"/>
              </a:solidFill>
              <a:latin typeface="Arial" panose="02080604020202020204" pitchFamily="34" charset="0"/>
              <a:cs typeface="Arial" panose="02080604020202020204" pitchFamily="34" charset="0"/>
            </a:rPr>
            <a:t>ĐÁNH GIÁ SẢN PHẨM</a:t>
          </a:r>
        </a:p>
      </dgm:t>
    </dgm:pt>
    <dgm:pt modelId="{9A54A745-F7D8-498C-A0EC-103997B3CDDE}" cxnId="{E96BAF89-453D-4EAD-BF1A-BFA5E6094B6D}" type="parTrans">
      <dgm:prSet/>
      <dgm:spPr/>
      <dgm:t>
        <a:bodyPr/>
        <a:lstStyle/>
        <a:p>
          <a:endParaRPr lang="en-US"/>
        </a:p>
      </dgm:t>
    </dgm:pt>
    <dgm:pt modelId="{CEFDDE9A-B3C1-4137-B19D-C0D9BD9B584F}" cxnId="{E96BAF89-453D-4EAD-BF1A-BFA5E6094B6D}" type="sibTrans">
      <dgm:prSet/>
      <dgm:spPr/>
      <dgm:t>
        <a:bodyPr/>
        <a:lstStyle/>
        <a:p>
          <a:endParaRPr lang="en-US"/>
        </a:p>
      </dgm:t>
    </dgm:pt>
    <dgm:pt modelId="{EE49AD18-9C8A-47D9-89DE-F6954FCD4C06}">
      <dgm:prSet phldrT="[Text]"/>
      <dgm:spPr/>
      <dgm:t>
        <a:bodyPr/>
        <a:lstStyle/>
        <a:p>
          <a:r>
            <a:rPr lang="en-US" b="1">
              <a:solidFill>
                <a:schemeClr val="tx1"/>
              </a:solidFill>
              <a:latin typeface="Arial" panose="02080604020202020204" pitchFamily="34" charset="0"/>
              <a:cs typeface="Arial" panose="02080604020202020204" pitchFamily="34" charset="0"/>
            </a:rPr>
            <a:t>GIẢI ĐÁP CÁC CÂU HỎI</a:t>
          </a:r>
        </a:p>
      </dgm:t>
    </dgm:pt>
    <dgm:pt modelId="{CDC8F3D4-EBC9-4440-BDE3-A32E55C129FB}" cxnId="{050B2C9F-6AE7-4941-AA7B-03F3D27DD0B8}" type="parTrans">
      <dgm:prSet/>
      <dgm:spPr/>
      <dgm:t>
        <a:bodyPr/>
        <a:lstStyle/>
        <a:p>
          <a:endParaRPr lang="en-US"/>
        </a:p>
      </dgm:t>
    </dgm:pt>
    <dgm:pt modelId="{F8430317-E1A7-4A86-A18F-1E9F412F5681}" cxnId="{050B2C9F-6AE7-4941-AA7B-03F3D27DD0B8}" type="sibTrans">
      <dgm:prSet/>
      <dgm:spPr/>
      <dgm:t>
        <a:bodyPr/>
        <a:lstStyle/>
        <a:p>
          <a:endParaRPr lang="en-US"/>
        </a:p>
      </dgm:t>
    </dgm:pt>
    <dgm:pt modelId="{F40C08F4-D3CB-4374-9772-B64F49C009D2}" type="pres">
      <dgm:prSet presAssocID="{3411130B-F9BD-464A-ADDE-8C306FD2D316}" presName="Name0" presStyleCnt="0">
        <dgm:presLayoutVars>
          <dgm:chMax val="7"/>
          <dgm:chPref val="7"/>
          <dgm:dir/>
        </dgm:presLayoutVars>
      </dgm:prSet>
      <dgm:spPr/>
    </dgm:pt>
    <dgm:pt modelId="{13A6BFB9-F059-42CF-A2DF-433575DF46DC}" type="pres">
      <dgm:prSet presAssocID="{3411130B-F9BD-464A-ADDE-8C306FD2D316}" presName="Name1" presStyleCnt="0"/>
      <dgm:spPr/>
    </dgm:pt>
    <dgm:pt modelId="{3F2DC3B8-6B65-481E-94DD-AB6CAA7D5504}" type="pres">
      <dgm:prSet presAssocID="{3411130B-F9BD-464A-ADDE-8C306FD2D316}" presName="cycle" presStyleCnt="0"/>
      <dgm:spPr/>
    </dgm:pt>
    <dgm:pt modelId="{D7E78799-6CE5-4FA1-8E53-31F958D8A420}" type="pres">
      <dgm:prSet presAssocID="{3411130B-F9BD-464A-ADDE-8C306FD2D316}" presName="srcNode" presStyleLbl="node1" presStyleIdx="0" presStyleCnt="4"/>
      <dgm:spPr/>
    </dgm:pt>
    <dgm:pt modelId="{2642BB06-D056-4072-A4A8-FCBA8C373B03}" type="pres">
      <dgm:prSet presAssocID="{3411130B-F9BD-464A-ADDE-8C306FD2D316}" presName="conn" presStyleLbl="parChTrans1D2" presStyleIdx="0" presStyleCnt="1"/>
      <dgm:spPr/>
    </dgm:pt>
    <dgm:pt modelId="{CFFCB510-6056-434A-AEBC-0630ECEC7CB5}" type="pres">
      <dgm:prSet presAssocID="{3411130B-F9BD-464A-ADDE-8C306FD2D316}" presName="extraNode" presStyleLbl="node1" presStyleIdx="0" presStyleCnt="4"/>
      <dgm:spPr/>
    </dgm:pt>
    <dgm:pt modelId="{78544208-A0B1-4409-B7DF-F25DB99757F7}" type="pres">
      <dgm:prSet presAssocID="{3411130B-F9BD-464A-ADDE-8C306FD2D316}" presName="dstNode" presStyleLbl="node1" presStyleIdx="0" presStyleCnt="4"/>
      <dgm:spPr/>
    </dgm:pt>
    <dgm:pt modelId="{025B3BC5-BEAD-4637-A7F8-A4358D0058DB}" type="pres">
      <dgm:prSet presAssocID="{12B9673E-7081-4FD5-B716-294B34C1190D}" presName="text_1" presStyleLbl="node1" presStyleIdx="0" presStyleCnt="4">
        <dgm:presLayoutVars>
          <dgm:bulletEnabled val="1"/>
        </dgm:presLayoutVars>
      </dgm:prSet>
      <dgm:spPr/>
    </dgm:pt>
    <dgm:pt modelId="{A983EBB1-F78B-4444-AA80-EB8B3D2A3919}" type="pres">
      <dgm:prSet presAssocID="{12B9673E-7081-4FD5-B716-294B34C1190D}" presName="accent_1" presStyleCnt="0"/>
      <dgm:spPr/>
    </dgm:pt>
    <dgm:pt modelId="{35D3C033-7A6F-490E-8492-A20BC800B535}" type="pres">
      <dgm:prSet presAssocID="{12B9673E-7081-4FD5-B716-294B34C1190D}" presName="accentRepeatNode" presStyleLbl="solidFgAcc1" presStyleIdx="0" presStyleCnt="4">
        <dgm:style>
          <a:lnRef idx="2">
            <a:schemeClr val="accent3">
              <a:shade val="50000"/>
            </a:schemeClr>
          </a:lnRef>
          <a:fillRef idx="1">
            <a:schemeClr val="accent3"/>
          </a:fillRef>
          <a:effectRef idx="0">
            <a:schemeClr val="accent3"/>
          </a:effectRef>
          <a:fontRef idx="minor">
            <a:schemeClr val="lt1"/>
          </a:fontRef>
        </dgm:style>
      </dgm:prSet>
      <dgm:spPr/>
    </dgm:pt>
    <dgm:pt modelId="{701E94DF-1771-4C39-9D97-07F94587D24B}" type="pres">
      <dgm:prSet presAssocID="{8C9EFFD6-AE33-4B61-99CB-9CAB21700EFD}" presName="text_2" presStyleLbl="node1" presStyleIdx="1" presStyleCnt="4">
        <dgm:presLayoutVars>
          <dgm:bulletEnabled val="1"/>
        </dgm:presLayoutVars>
      </dgm:prSet>
      <dgm:spPr/>
    </dgm:pt>
    <dgm:pt modelId="{612A2470-2802-4985-8E96-46950037BB59}" type="pres">
      <dgm:prSet presAssocID="{8C9EFFD6-AE33-4B61-99CB-9CAB21700EFD}" presName="accent_2" presStyleCnt="0"/>
      <dgm:spPr/>
    </dgm:pt>
    <dgm:pt modelId="{936A88A9-7092-4317-BBAA-BD1B2E343397}" type="pres">
      <dgm:prSet presAssocID="{8C9EFFD6-AE33-4B61-99CB-9CAB21700EFD}" presName="accentRepeatNode" presStyleLbl="solidFgAcc1" presStyleIdx="1" presStyleCnt="4">
        <dgm:style>
          <a:lnRef idx="3">
            <a:schemeClr val="lt1"/>
          </a:lnRef>
          <a:fillRef idx="1">
            <a:schemeClr val="accent3"/>
          </a:fillRef>
          <a:effectRef idx="1">
            <a:schemeClr val="accent3"/>
          </a:effectRef>
          <a:fontRef idx="minor">
            <a:schemeClr val="lt1"/>
          </a:fontRef>
        </dgm:style>
      </dgm:prSet>
      <dgm:spPr/>
    </dgm:pt>
    <dgm:pt modelId="{563B2F95-4A4B-4CA2-8347-52F9CE894109}" type="pres">
      <dgm:prSet presAssocID="{2E1592B0-A935-4268-9476-7B5D5E1C0DD3}" presName="text_3" presStyleLbl="node1" presStyleIdx="2" presStyleCnt="4">
        <dgm:presLayoutVars>
          <dgm:bulletEnabled val="1"/>
        </dgm:presLayoutVars>
      </dgm:prSet>
      <dgm:spPr/>
    </dgm:pt>
    <dgm:pt modelId="{32E79D2B-B4D2-4173-9B6A-30666EF6C3F8}" type="pres">
      <dgm:prSet presAssocID="{2E1592B0-A935-4268-9476-7B5D5E1C0DD3}" presName="accent_3" presStyleCnt="0"/>
      <dgm:spPr/>
    </dgm:pt>
    <dgm:pt modelId="{DF354786-CE65-4AE8-98B8-9783ED3F2227}" type="pres">
      <dgm:prSet presAssocID="{2E1592B0-A935-4268-9476-7B5D5E1C0DD3}" presName="accentRepeatNode" presStyleLbl="solidFgAcc1" presStyleIdx="2" presStyleCnt="4">
        <dgm:style>
          <a:lnRef idx="0">
            <a:schemeClr val="accent4"/>
          </a:lnRef>
          <a:fillRef idx="3">
            <a:schemeClr val="accent4"/>
          </a:fillRef>
          <a:effectRef idx="3">
            <a:schemeClr val="accent4"/>
          </a:effectRef>
          <a:fontRef idx="minor">
            <a:schemeClr val="lt1"/>
          </a:fontRef>
        </dgm:style>
      </dgm:prSet>
      <dgm:spPr>
        <a:solidFill>
          <a:schemeClr val="accent4">
            <a:lumMod val="60000"/>
            <a:lumOff val="40000"/>
          </a:schemeClr>
        </a:solidFill>
      </dgm:spPr>
    </dgm:pt>
    <dgm:pt modelId="{008B0AAD-4003-43C3-8DB3-9628A4C03A11}" type="pres">
      <dgm:prSet presAssocID="{EE49AD18-9C8A-47D9-89DE-F6954FCD4C06}" presName="text_4" presStyleLbl="node1" presStyleIdx="3" presStyleCnt="4">
        <dgm:presLayoutVars>
          <dgm:bulletEnabled val="1"/>
        </dgm:presLayoutVars>
      </dgm:prSet>
      <dgm:spPr/>
    </dgm:pt>
    <dgm:pt modelId="{D2546A90-C778-4F00-BA31-5905E03E11A9}" type="pres">
      <dgm:prSet presAssocID="{EE49AD18-9C8A-47D9-89DE-F6954FCD4C06}" presName="accent_4" presStyleCnt="0"/>
      <dgm:spPr/>
    </dgm:pt>
    <dgm:pt modelId="{4FFD49CC-C0B8-47E2-9282-22DF558E0F7F}" type="pres">
      <dgm:prSet presAssocID="{EE49AD18-9C8A-47D9-89DE-F6954FCD4C06}" presName="accentRepeatNode" presStyleLbl="solidFgAcc1" presStyleIdx="3" presStyleCnt="4"/>
      <dgm:spPr>
        <a:solidFill>
          <a:schemeClr val="accent4"/>
        </a:solidFill>
      </dgm:spPr>
    </dgm:pt>
  </dgm:ptLst>
  <dgm:cxnLst>
    <dgm:cxn modelId="{B9547703-1C97-4E2B-962B-6DA2E67485EF}" type="presOf" srcId="{7684ED3D-9CD4-4AFD-9FEC-E375AD8C7C51}" destId="{2642BB06-D056-4072-A4A8-FCBA8C373B03}" srcOrd="0" destOrd="0" presId="urn:microsoft.com/office/officeart/2008/layout/VerticalCurvedList"/>
    <dgm:cxn modelId="{07CF7318-20A0-4637-925E-F0B3564F49CD}" type="presOf" srcId="{12B9673E-7081-4FD5-B716-294B34C1190D}" destId="{025B3BC5-BEAD-4637-A7F8-A4358D0058DB}" srcOrd="0" destOrd="0" presId="urn:microsoft.com/office/officeart/2008/layout/VerticalCurvedList"/>
    <dgm:cxn modelId="{A1663E77-6E45-4A38-8CF8-FCBE200E56A4}" type="presOf" srcId="{3411130B-F9BD-464A-ADDE-8C306FD2D316}" destId="{F40C08F4-D3CB-4374-9772-B64F49C009D2}" srcOrd="0" destOrd="0" presId="urn:microsoft.com/office/officeart/2008/layout/VerticalCurvedList"/>
    <dgm:cxn modelId="{E96BAF89-453D-4EAD-BF1A-BFA5E6094B6D}" srcId="{3411130B-F9BD-464A-ADDE-8C306FD2D316}" destId="{2E1592B0-A935-4268-9476-7B5D5E1C0DD3}" srcOrd="2" destOrd="0" parTransId="{9A54A745-F7D8-498C-A0EC-103997B3CDDE}" sibTransId="{CEFDDE9A-B3C1-4137-B19D-C0D9BD9B584F}"/>
    <dgm:cxn modelId="{050B2C9F-6AE7-4941-AA7B-03F3D27DD0B8}" srcId="{3411130B-F9BD-464A-ADDE-8C306FD2D316}" destId="{EE49AD18-9C8A-47D9-89DE-F6954FCD4C06}" srcOrd="3" destOrd="0" parTransId="{CDC8F3D4-EBC9-4440-BDE3-A32E55C129FB}" sibTransId="{F8430317-E1A7-4A86-A18F-1E9F412F5681}"/>
    <dgm:cxn modelId="{ABB6C7A8-30F0-4B99-9E0C-BF7106F2AB37}" type="presOf" srcId="{8C9EFFD6-AE33-4B61-99CB-9CAB21700EFD}" destId="{701E94DF-1771-4C39-9D97-07F94587D24B}" srcOrd="0" destOrd="0" presId="urn:microsoft.com/office/officeart/2008/layout/VerticalCurvedList"/>
    <dgm:cxn modelId="{EE080DBA-3F18-4D5B-9212-FC250AB2CEF7}" type="presOf" srcId="{2E1592B0-A935-4268-9476-7B5D5E1C0DD3}" destId="{563B2F95-4A4B-4CA2-8347-52F9CE894109}" srcOrd="0" destOrd="0" presId="urn:microsoft.com/office/officeart/2008/layout/VerticalCurvedList"/>
    <dgm:cxn modelId="{CA5A1FBE-7F5D-4728-AB43-D3E0AA72DF51}" type="presOf" srcId="{EE49AD18-9C8A-47D9-89DE-F6954FCD4C06}" destId="{008B0AAD-4003-43C3-8DB3-9628A4C03A11}" srcOrd="0" destOrd="0" presId="urn:microsoft.com/office/officeart/2008/layout/VerticalCurvedList"/>
    <dgm:cxn modelId="{3F247FDF-3DBB-498E-945B-F8D5DAB62232}" srcId="{3411130B-F9BD-464A-ADDE-8C306FD2D316}" destId="{12B9673E-7081-4FD5-B716-294B34C1190D}" srcOrd="0" destOrd="0" parTransId="{824E0EB9-CA00-4931-AB73-EBA20130E036}" sibTransId="{7684ED3D-9CD4-4AFD-9FEC-E375AD8C7C51}"/>
    <dgm:cxn modelId="{A8B16FFC-4E16-47AA-9796-086F6DA24A0B}" srcId="{3411130B-F9BD-464A-ADDE-8C306FD2D316}" destId="{8C9EFFD6-AE33-4B61-99CB-9CAB21700EFD}" srcOrd="1" destOrd="0" parTransId="{C24B87B5-8BFC-40E9-8433-B77DA9198559}" sibTransId="{26D623AF-8D11-48CE-83DB-33E101E8E3C8}"/>
    <dgm:cxn modelId="{80760956-764A-4947-B9F5-1CE8562ACAD8}" type="presParOf" srcId="{F40C08F4-D3CB-4374-9772-B64F49C009D2}" destId="{13A6BFB9-F059-42CF-A2DF-433575DF46DC}" srcOrd="0" destOrd="0" presId="urn:microsoft.com/office/officeart/2008/layout/VerticalCurvedList"/>
    <dgm:cxn modelId="{CC040686-EE34-486C-BAFB-3A8779770143}" type="presParOf" srcId="{13A6BFB9-F059-42CF-A2DF-433575DF46DC}" destId="{3F2DC3B8-6B65-481E-94DD-AB6CAA7D5504}" srcOrd="0" destOrd="0" presId="urn:microsoft.com/office/officeart/2008/layout/VerticalCurvedList"/>
    <dgm:cxn modelId="{A706BAC4-8CE8-44C8-8980-69CA6920EE28}" type="presParOf" srcId="{3F2DC3B8-6B65-481E-94DD-AB6CAA7D5504}" destId="{D7E78799-6CE5-4FA1-8E53-31F958D8A420}" srcOrd="0" destOrd="0" presId="urn:microsoft.com/office/officeart/2008/layout/VerticalCurvedList"/>
    <dgm:cxn modelId="{5088B7E3-7F90-43F0-BD97-E7DB9C7ED2AE}" type="presParOf" srcId="{3F2DC3B8-6B65-481E-94DD-AB6CAA7D5504}" destId="{2642BB06-D056-4072-A4A8-FCBA8C373B03}" srcOrd="1" destOrd="0" presId="urn:microsoft.com/office/officeart/2008/layout/VerticalCurvedList"/>
    <dgm:cxn modelId="{ABC74296-8304-4038-A576-A0EEF2D8119E}" type="presParOf" srcId="{3F2DC3B8-6B65-481E-94DD-AB6CAA7D5504}" destId="{CFFCB510-6056-434A-AEBC-0630ECEC7CB5}" srcOrd="2" destOrd="0" presId="urn:microsoft.com/office/officeart/2008/layout/VerticalCurvedList"/>
    <dgm:cxn modelId="{A5F0FBCC-7FC2-4ED2-8DE3-F82A327EB598}" type="presParOf" srcId="{3F2DC3B8-6B65-481E-94DD-AB6CAA7D5504}" destId="{78544208-A0B1-4409-B7DF-F25DB99757F7}" srcOrd="3" destOrd="0" presId="urn:microsoft.com/office/officeart/2008/layout/VerticalCurvedList"/>
    <dgm:cxn modelId="{6EA04EF4-317F-44E0-B405-BFB08E3F67B6}" type="presParOf" srcId="{13A6BFB9-F059-42CF-A2DF-433575DF46DC}" destId="{025B3BC5-BEAD-4637-A7F8-A4358D0058DB}" srcOrd="1" destOrd="0" presId="urn:microsoft.com/office/officeart/2008/layout/VerticalCurvedList"/>
    <dgm:cxn modelId="{4133D47F-8E30-4333-A086-37B60BF2692A}" type="presParOf" srcId="{13A6BFB9-F059-42CF-A2DF-433575DF46DC}" destId="{A983EBB1-F78B-4444-AA80-EB8B3D2A3919}" srcOrd="2" destOrd="0" presId="urn:microsoft.com/office/officeart/2008/layout/VerticalCurvedList"/>
    <dgm:cxn modelId="{4BDF6196-A3DA-4B75-BE15-F51C8C250E02}" type="presParOf" srcId="{A983EBB1-F78B-4444-AA80-EB8B3D2A3919}" destId="{35D3C033-7A6F-490E-8492-A20BC800B535}" srcOrd="0" destOrd="0" presId="urn:microsoft.com/office/officeart/2008/layout/VerticalCurvedList"/>
    <dgm:cxn modelId="{265048C0-B784-4F15-8498-03E88FF119C7}" type="presParOf" srcId="{13A6BFB9-F059-42CF-A2DF-433575DF46DC}" destId="{701E94DF-1771-4C39-9D97-07F94587D24B}" srcOrd="3" destOrd="0" presId="urn:microsoft.com/office/officeart/2008/layout/VerticalCurvedList"/>
    <dgm:cxn modelId="{57F1AF26-74D3-435B-951E-B30DA1399BC1}" type="presParOf" srcId="{13A6BFB9-F059-42CF-A2DF-433575DF46DC}" destId="{612A2470-2802-4985-8E96-46950037BB59}" srcOrd="4" destOrd="0" presId="urn:microsoft.com/office/officeart/2008/layout/VerticalCurvedList"/>
    <dgm:cxn modelId="{7E9DFBEB-D20C-4203-8D80-315DA090A9B2}" type="presParOf" srcId="{612A2470-2802-4985-8E96-46950037BB59}" destId="{936A88A9-7092-4317-BBAA-BD1B2E343397}" srcOrd="0" destOrd="0" presId="urn:microsoft.com/office/officeart/2008/layout/VerticalCurvedList"/>
    <dgm:cxn modelId="{2A8BB33C-E339-45A2-B51D-A69DED75C9CF}" type="presParOf" srcId="{13A6BFB9-F059-42CF-A2DF-433575DF46DC}" destId="{563B2F95-4A4B-4CA2-8347-52F9CE894109}" srcOrd="5" destOrd="0" presId="urn:microsoft.com/office/officeart/2008/layout/VerticalCurvedList"/>
    <dgm:cxn modelId="{04E8A3D3-3A68-499D-8CD0-11819EFCC516}" type="presParOf" srcId="{13A6BFB9-F059-42CF-A2DF-433575DF46DC}" destId="{32E79D2B-B4D2-4173-9B6A-30666EF6C3F8}" srcOrd="6" destOrd="0" presId="urn:microsoft.com/office/officeart/2008/layout/VerticalCurvedList"/>
    <dgm:cxn modelId="{6289C307-AA79-4500-9B5C-E3CC35EC1DD0}" type="presParOf" srcId="{32E79D2B-B4D2-4173-9B6A-30666EF6C3F8}" destId="{DF354786-CE65-4AE8-98B8-9783ED3F2227}" srcOrd="0" destOrd="0" presId="urn:microsoft.com/office/officeart/2008/layout/VerticalCurvedList"/>
    <dgm:cxn modelId="{BE606A50-5D1F-4DB5-9F61-8173CF7B81A0}" type="presParOf" srcId="{13A6BFB9-F059-42CF-A2DF-433575DF46DC}" destId="{008B0AAD-4003-43C3-8DB3-9628A4C03A11}" srcOrd="7" destOrd="0" presId="urn:microsoft.com/office/officeart/2008/layout/VerticalCurvedList"/>
    <dgm:cxn modelId="{CB909E72-9E48-4722-99EC-7A65DDB0A462}" type="presParOf" srcId="{13A6BFB9-F059-42CF-A2DF-433575DF46DC}" destId="{D2546A90-C778-4F00-BA31-5905E03E11A9}" srcOrd="8" destOrd="0" presId="urn:microsoft.com/office/officeart/2008/layout/VerticalCurvedList"/>
    <dgm:cxn modelId="{5C6472F3-B998-4ECB-904A-A16B7509C358}" type="presParOf" srcId="{D2546A90-C778-4F00-BA31-5905E03E11A9}" destId="{4FFD49CC-C0B8-47E2-9282-22DF558E0F7F}" srcOrd="0" destOrd="0" presId="urn:microsoft.com/office/officeart/2008/layout/VerticalCurv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EE66DB-DD08-4A5B-AD58-B620928ABD80}" type="doc">
      <dgm:prSet loTypeId="urn:microsoft.com/office/officeart/2005/8/layout/list1" loCatId="list" qsTypeId="urn:microsoft.com/office/officeart/2005/8/quickstyle/simple3" qsCatId="simple" csTypeId="urn:microsoft.com/office/officeart/2005/8/colors/colorful2" csCatId="colorful" phldr="1"/>
      <dgm:spPr/>
      <dgm:t>
        <a:bodyPr/>
        <a:lstStyle/>
        <a:p>
          <a:endParaRPr lang="en-US"/>
        </a:p>
      </dgm:t>
    </dgm:pt>
    <dgm:pt modelId="{6CC89DA1-3F94-4B7A-AEDF-35C11AC2966F}">
      <dgm:prSet phldrT="[Text]" custT="1"/>
      <dgm:spPr/>
      <dgm:t>
        <a:bodyPr/>
        <a:lstStyle/>
        <a:p>
          <a:r>
            <a:rPr lang="vi-VN" sz="2000" b="1"/>
            <a:t>Hoạt động theo đúng nguyên tắc của bảng chữ nổi đã Braille được Việt Hóa </a:t>
          </a:r>
          <a:endParaRPr lang="en-US" sz="2000" b="1"/>
        </a:p>
      </dgm:t>
    </dgm:pt>
    <dgm:pt modelId="{A69A9535-C350-4924-A0B5-2BF31249B875}" cxnId="{32CF696E-0D5A-4591-8A8C-401F9CA10DA9}" type="parTrans">
      <dgm:prSet/>
      <dgm:spPr/>
      <dgm:t>
        <a:bodyPr/>
        <a:lstStyle/>
        <a:p>
          <a:endParaRPr lang="en-US"/>
        </a:p>
      </dgm:t>
    </dgm:pt>
    <dgm:pt modelId="{1CE132B6-5BF9-434B-844A-8B2C4ED8C53A}" cxnId="{32CF696E-0D5A-4591-8A8C-401F9CA10DA9}" type="sibTrans">
      <dgm:prSet/>
      <dgm:spPr/>
      <dgm:t>
        <a:bodyPr/>
        <a:lstStyle/>
        <a:p>
          <a:endParaRPr lang="en-US"/>
        </a:p>
      </dgm:t>
    </dgm:pt>
    <dgm:pt modelId="{3065F360-EABE-4862-8C5D-E71AAF6EF3D9}">
      <dgm:prSet phldrT="[Text]" custT="1"/>
      <dgm:spPr/>
      <dgm:t>
        <a:bodyPr/>
        <a:lstStyle/>
        <a:p>
          <a:pPr>
            <a:buFont typeface="Symbol" panose="05050102010706020507" pitchFamily="18" charset="2"/>
            <a:buChar char=""/>
          </a:pPr>
          <a:r>
            <a:rPr lang="vi-VN" sz="2000" b="1"/>
            <a:t>Hệ thống xử lý âm thanh và loa phát âm chuẩn hỗ trợ người khiếm thị ghi nhớ bảng mã.</a:t>
          </a:r>
          <a:endParaRPr lang="en-US" sz="2000" b="1"/>
        </a:p>
      </dgm:t>
    </dgm:pt>
    <dgm:pt modelId="{99A25BC4-B312-4767-BAD5-350ED5EE6700}" cxnId="{2877C6F7-2B0C-456A-8FB9-E6655CB46186}" type="parTrans">
      <dgm:prSet/>
      <dgm:spPr/>
      <dgm:t>
        <a:bodyPr/>
        <a:lstStyle/>
        <a:p>
          <a:endParaRPr lang="en-US"/>
        </a:p>
      </dgm:t>
    </dgm:pt>
    <dgm:pt modelId="{4FB1D5BB-7597-4A5B-B1A1-5BC89316FE45}" cxnId="{2877C6F7-2B0C-456A-8FB9-E6655CB46186}" type="sibTrans">
      <dgm:prSet/>
      <dgm:spPr/>
      <dgm:t>
        <a:bodyPr/>
        <a:lstStyle/>
        <a:p>
          <a:endParaRPr lang="en-US"/>
        </a:p>
      </dgm:t>
    </dgm:pt>
    <dgm:pt modelId="{6ABF1A34-1ACD-41CB-9C3B-4A72B017072E}">
      <dgm:prSet phldrT="[Text]" custT="1"/>
      <dgm:spPr/>
      <dgm:t>
        <a:bodyPr/>
        <a:lstStyle/>
        <a:p>
          <a:r>
            <a:rPr lang="vi-VN" sz="2000" b="1"/>
            <a:t>Khi bấm tổ hợp nút theo bảng mã hóa hệ thống sẽ phát ra gói âm thanh tương ứng với ký tự của bảng BRAILLE được Việt hóa</a:t>
          </a:r>
          <a:endParaRPr lang="en-US" sz="2000" b="1"/>
        </a:p>
      </dgm:t>
    </dgm:pt>
    <dgm:pt modelId="{2EDF52C0-0674-4B9F-A75D-1194937BCD2F}" cxnId="{7AB37756-C0E7-43E8-8F67-355D0B267C3B}" type="parTrans">
      <dgm:prSet/>
      <dgm:spPr/>
      <dgm:t>
        <a:bodyPr/>
        <a:lstStyle/>
        <a:p>
          <a:endParaRPr lang="en-US"/>
        </a:p>
      </dgm:t>
    </dgm:pt>
    <dgm:pt modelId="{D67F2D72-3343-48C6-8430-336075CBC89B}" cxnId="{7AB37756-C0E7-43E8-8F67-355D0B267C3B}" type="sibTrans">
      <dgm:prSet/>
      <dgm:spPr/>
      <dgm:t>
        <a:bodyPr/>
        <a:lstStyle/>
        <a:p>
          <a:endParaRPr lang="en-US"/>
        </a:p>
      </dgm:t>
    </dgm:pt>
    <dgm:pt modelId="{CF10CF9E-0F17-4E4C-B6E9-6C0325778256}">
      <dgm:prSet phldrT="[Text]" custT="1"/>
      <dgm:spPr/>
      <dgm:t>
        <a:bodyPr/>
        <a:lstStyle/>
        <a:p>
          <a:pPr>
            <a:buFont typeface="Symbol" panose="05050102010706020507" pitchFamily="18" charset="2"/>
            <a:buChar char=""/>
          </a:pPr>
          <a:r>
            <a:rPr lang="vi-VN" sz="2000" b="1"/>
            <a:t>Hệ thống camera trực tuyến giám sát và kiểm tra khi học tập.</a:t>
          </a:r>
          <a:endParaRPr lang="en-US" sz="2000" b="1"/>
        </a:p>
      </dgm:t>
    </dgm:pt>
    <dgm:pt modelId="{2599DAAE-02B1-4A97-97FD-70D1E108C4F9}" cxnId="{E2422087-66D8-4C4A-A759-A30CD663DD83}" type="parTrans">
      <dgm:prSet/>
      <dgm:spPr/>
      <dgm:t>
        <a:bodyPr/>
        <a:lstStyle/>
        <a:p>
          <a:endParaRPr lang="en-US"/>
        </a:p>
      </dgm:t>
    </dgm:pt>
    <dgm:pt modelId="{E82411A5-9FD6-4B6E-B972-7704263EB95C}" cxnId="{E2422087-66D8-4C4A-A759-A30CD663DD83}" type="sibTrans">
      <dgm:prSet/>
      <dgm:spPr/>
      <dgm:t>
        <a:bodyPr/>
        <a:lstStyle/>
        <a:p>
          <a:endParaRPr lang="en-US"/>
        </a:p>
      </dgm:t>
    </dgm:pt>
    <dgm:pt modelId="{BD193CFD-3F12-48B6-8B91-3E247D923266}" type="pres">
      <dgm:prSet presAssocID="{39EE66DB-DD08-4A5B-AD58-B620928ABD80}" presName="linear" presStyleCnt="0">
        <dgm:presLayoutVars>
          <dgm:dir/>
          <dgm:animLvl val="lvl"/>
          <dgm:resizeHandles val="exact"/>
        </dgm:presLayoutVars>
      </dgm:prSet>
      <dgm:spPr/>
    </dgm:pt>
    <dgm:pt modelId="{64949D3B-AC64-4556-A3EE-A7618636E3DE}" type="pres">
      <dgm:prSet presAssocID="{6CC89DA1-3F94-4B7A-AEDF-35C11AC2966F}" presName="parentLin" presStyleCnt="0"/>
      <dgm:spPr/>
    </dgm:pt>
    <dgm:pt modelId="{AD56C9D3-4709-4783-9678-C7AFF17F4BB8}" type="pres">
      <dgm:prSet presAssocID="{6CC89DA1-3F94-4B7A-AEDF-35C11AC2966F}" presName="parentLeftMargin" presStyleLbl="node1" presStyleIdx="0" presStyleCnt="4"/>
      <dgm:spPr/>
    </dgm:pt>
    <dgm:pt modelId="{A60865BB-359B-4DC2-B3E1-56F5A543B24D}" type="pres">
      <dgm:prSet presAssocID="{6CC89DA1-3F94-4B7A-AEDF-35C11AC2966F}" presName="parentText" presStyleLbl="node1" presStyleIdx="0" presStyleCnt="4" custScaleX="100318" custScaleY="188255">
        <dgm:presLayoutVars>
          <dgm:chMax val="0"/>
          <dgm:bulletEnabled val="1"/>
        </dgm:presLayoutVars>
      </dgm:prSet>
      <dgm:spPr/>
    </dgm:pt>
    <dgm:pt modelId="{40BB459E-1C00-483E-BFD3-CD25D2F4DEF3}" type="pres">
      <dgm:prSet presAssocID="{6CC89DA1-3F94-4B7A-AEDF-35C11AC2966F}" presName="negativeSpace" presStyleCnt="0"/>
      <dgm:spPr/>
    </dgm:pt>
    <dgm:pt modelId="{7118B7FE-04BB-44D6-8721-7EF45F497FD6}" type="pres">
      <dgm:prSet presAssocID="{6CC89DA1-3F94-4B7A-AEDF-35C11AC2966F}" presName="childText" presStyleLbl="conFgAcc1" presStyleIdx="0" presStyleCnt="4">
        <dgm:presLayoutVars>
          <dgm:bulletEnabled val="1"/>
        </dgm:presLayoutVars>
      </dgm:prSet>
      <dgm:spPr/>
    </dgm:pt>
    <dgm:pt modelId="{CB66B4ED-CE2C-42E5-BF0F-0937DFC53F1F}" type="pres">
      <dgm:prSet presAssocID="{1CE132B6-5BF9-434B-844A-8B2C4ED8C53A}" presName="spaceBetweenRectangles" presStyleCnt="0"/>
      <dgm:spPr/>
    </dgm:pt>
    <dgm:pt modelId="{04D8D3A0-CB6D-45BC-BC9C-D42E41EC6FB4}" type="pres">
      <dgm:prSet presAssocID="{3065F360-EABE-4862-8C5D-E71AAF6EF3D9}" presName="parentLin" presStyleCnt="0"/>
      <dgm:spPr/>
    </dgm:pt>
    <dgm:pt modelId="{342BCEF5-892E-4AF0-AC6E-9B2DE2FAED55}" type="pres">
      <dgm:prSet presAssocID="{3065F360-EABE-4862-8C5D-E71AAF6EF3D9}" presName="parentLeftMargin" presStyleLbl="node1" presStyleIdx="0" presStyleCnt="4"/>
      <dgm:spPr/>
    </dgm:pt>
    <dgm:pt modelId="{D5DFD3A2-B453-45D3-B9D0-71EA8B477F7D}" type="pres">
      <dgm:prSet presAssocID="{3065F360-EABE-4862-8C5D-E71AAF6EF3D9}" presName="parentText" presStyleLbl="node1" presStyleIdx="1" presStyleCnt="4" custScaleX="101389" custScaleY="196448">
        <dgm:presLayoutVars>
          <dgm:chMax val="0"/>
          <dgm:bulletEnabled val="1"/>
        </dgm:presLayoutVars>
      </dgm:prSet>
      <dgm:spPr/>
    </dgm:pt>
    <dgm:pt modelId="{1A092CE6-FFB8-46CF-A36B-F3FA16210422}" type="pres">
      <dgm:prSet presAssocID="{3065F360-EABE-4862-8C5D-E71AAF6EF3D9}" presName="negativeSpace" presStyleCnt="0"/>
      <dgm:spPr/>
    </dgm:pt>
    <dgm:pt modelId="{EBDC49B3-3C97-4CD9-9ED9-9AC8DEDDDF9B}" type="pres">
      <dgm:prSet presAssocID="{3065F360-EABE-4862-8C5D-E71AAF6EF3D9}" presName="childText" presStyleLbl="conFgAcc1" presStyleIdx="1" presStyleCnt="4">
        <dgm:presLayoutVars>
          <dgm:bulletEnabled val="1"/>
        </dgm:presLayoutVars>
      </dgm:prSet>
      <dgm:spPr/>
    </dgm:pt>
    <dgm:pt modelId="{86F11B7F-390A-4C95-A1ED-27ACC894B835}" type="pres">
      <dgm:prSet presAssocID="{4FB1D5BB-7597-4A5B-B1A1-5BC89316FE45}" presName="spaceBetweenRectangles" presStyleCnt="0"/>
      <dgm:spPr/>
    </dgm:pt>
    <dgm:pt modelId="{0DF84D44-AEB8-4C59-A096-9BC32C1FE66D}" type="pres">
      <dgm:prSet presAssocID="{6ABF1A34-1ACD-41CB-9C3B-4A72B017072E}" presName="parentLin" presStyleCnt="0"/>
      <dgm:spPr/>
    </dgm:pt>
    <dgm:pt modelId="{32F43B6B-CB09-45DB-93FC-50F4EB13205F}" type="pres">
      <dgm:prSet presAssocID="{6ABF1A34-1ACD-41CB-9C3B-4A72B017072E}" presName="parentLeftMargin" presStyleLbl="node1" presStyleIdx="1" presStyleCnt="4"/>
      <dgm:spPr/>
    </dgm:pt>
    <dgm:pt modelId="{1AC54EB2-DF14-4061-8324-FF9C5A968171}" type="pres">
      <dgm:prSet presAssocID="{6ABF1A34-1ACD-41CB-9C3B-4A72B017072E}" presName="parentText" presStyleLbl="node1" presStyleIdx="2" presStyleCnt="4" custScaleX="101032" custScaleY="199433">
        <dgm:presLayoutVars>
          <dgm:chMax val="0"/>
          <dgm:bulletEnabled val="1"/>
        </dgm:presLayoutVars>
      </dgm:prSet>
      <dgm:spPr/>
    </dgm:pt>
    <dgm:pt modelId="{3FB4852C-1A9C-4946-909D-C0550EF712F4}" type="pres">
      <dgm:prSet presAssocID="{6ABF1A34-1ACD-41CB-9C3B-4A72B017072E}" presName="negativeSpace" presStyleCnt="0"/>
      <dgm:spPr/>
    </dgm:pt>
    <dgm:pt modelId="{12CDE261-F24A-4C0F-B42E-E483D7B36373}" type="pres">
      <dgm:prSet presAssocID="{6ABF1A34-1ACD-41CB-9C3B-4A72B017072E}" presName="childText" presStyleLbl="conFgAcc1" presStyleIdx="2" presStyleCnt="4">
        <dgm:presLayoutVars>
          <dgm:bulletEnabled val="1"/>
        </dgm:presLayoutVars>
      </dgm:prSet>
      <dgm:spPr/>
    </dgm:pt>
    <dgm:pt modelId="{570506D4-C44C-4310-A1B4-DB223FE91786}" type="pres">
      <dgm:prSet presAssocID="{D67F2D72-3343-48C6-8430-336075CBC89B}" presName="spaceBetweenRectangles" presStyleCnt="0"/>
      <dgm:spPr/>
    </dgm:pt>
    <dgm:pt modelId="{3BBCB345-AB45-417A-9B14-34A80518A091}" type="pres">
      <dgm:prSet presAssocID="{CF10CF9E-0F17-4E4C-B6E9-6C0325778256}" presName="parentLin" presStyleCnt="0"/>
      <dgm:spPr/>
    </dgm:pt>
    <dgm:pt modelId="{4432BCC2-EA49-4199-A3F2-B94B04DFA93E}" type="pres">
      <dgm:prSet presAssocID="{CF10CF9E-0F17-4E4C-B6E9-6C0325778256}" presName="parentLeftMargin" presStyleLbl="node1" presStyleIdx="2" presStyleCnt="4"/>
      <dgm:spPr/>
    </dgm:pt>
    <dgm:pt modelId="{E4BBBE3A-91EB-4789-A1D2-C3BBE92ABD18}" type="pres">
      <dgm:prSet presAssocID="{CF10CF9E-0F17-4E4C-B6E9-6C0325778256}" presName="parentText" presStyleLbl="node1" presStyleIdx="3" presStyleCnt="4" custScaleX="102461" custScaleY="229661" custLinFactNeighborX="5336" custLinFactNeighborY="0">
        <dgm:presLayoutVars>
          <dgm:chMax val="0"/>
          <dgm:bulletEnabled val="1"/>
        </dgm:presLayoutVars>
      </dgm:prSet>
      <dgm:spPr/>
    </dgm:pt>
    <dgm:pt modelId="{D9F5DD42-3D58-464B-9F17-0E08FB41D56C}" type="pres">
      <dgm:prSet presAssocID="{CF10CF9E-0F17-4E4C-B6E9-6C0325778256}" presName="negativeSpace" presStyleCnt="0"/>
      <dgm:spPr/>
    </dgm:pt>
    <dgm:pt modelId="{47EBFD52-95CC-4948-ADCC-4B2C9029A6D9}" type="pres">
      <dgm:prSet presAssocID="{CF10CF9E-0F17-4E4C-B6E9-6C0325778256}" presName="childText" presStyleLbl="conFgAcc1" presStyleIdx="3" presStyleCnt="4">
        <dgm:presLayoutVars>
          <dgm:bulletEnabled val="1"/>
        </dgm:presLayoutVars>
      </dgm:prSet>
      <dgm:spPr/>
    </dgm:pt>
  </dgm:ptLst>
  <dgm:cxnLst>
    <dgm:cxn modelId="{855D9502-B17B-4A1F-9E14-01D89B745E4E}" type="presOf" srcId="{3065F360-EABE-4862-8C5D-E71AAF6EF3D9}" destId="{342BCEF5-892E-4AF0-AC6E-9B2DE2FAED55}" srcOrd="0" destOrd="0" presId="urn:microsoft.com/office/officeart/2005/8/layout/list1"/>
    <dgm:cxn modelId="{255BA610-C89D-40A7-B261-355BCF827703}" type="presOf" srcId="{6CC89DA1-3F94-4B7A-AEDF-35C11AC2966F}" destId="{A60865BB-359B-4DC2-B3E1-56F5A543B24D}" srcOrd="1" destOrd="0" presId="urn:microsoft.com/office/officeart/2005/8/layout/list1"/>
    <dgm:cxn modelId="{F46A853B-BA77-4E49-B204-DC3AEA30B731}" type="presOf" srcId="{CF10CF9E-0F17-4E4C-B6E9-6C0325778256}" destId="{4432BCC2-EA49-4199-A3F2-B94B04DFA93E}" srcOrd="0" destOrd="0" presId="urn:microsoft.com/office/officeart/2005/8/layout/list1"/>
    <dgm:cxn modelId="{6DE2F147-804D-4DE9-84A3-E218D41C49D3}" type="presOf" srcId="{6ABF1A34-1ACD-41CB-9C3B-4A72B017072E}" destId="{1AC54EB2-DF14-4061-8324-FF9C5A968171}" srcOrd="1" destOrd="0" presId="urn:microsoft.com/office/officeart/2005/8/layout/list1"/>
    <dgm:cxn modelId="{32CF696E-0D5A-4591-8A8C-401F9CA10DA9}" srcId="{39EE66DB-DD08-4A5B-AD58-B620928ABD80}" destId="{6CC89DA1-3F94-4B7A-AEDF-35C11AC2966F}" srcOrd="0" destOrd="0" parTransId="{A69A9535-C350-4924-A0B5-2BF31249B875}" sibTransId="{1CE132B6-5BF9-434B-844A-8B2C4ED8C53A}"/>
    <dgm:cxn modelId="{F9933B56-AF6F-4B04-974F-4BA6FEDC1C18}" type="presOf" srcId="{39EE66DB-DD08-4A5B-AD58-B620928ABD80}" destId="{BD193CFD-3F12-48B6-8B91-3E247D923266}" srcOrd="0" destOrd="0" presId="urn:microsoft.com/office/officeart/2005/8/layout/list1"/>
    <dgm:cxn modelId="{7AB37756-C0E7-43E8-8F67-355D0B267C3B}" srcId="{39EE66DB-DD08-4A5B-AD58-B620928ABD80}" destId="{6ABF1A34-1ACD-41CB-9C3B-4A72B017072E}" srcOrd="2" destOrd="0" parTransId="{2EDF52C0-0674-4B9F-A75D-1194937BCD2F}" sibTransId="{D67F2D72-3343-48C6-8430-336075CBC89B}"/>
    <dgm:cxn modelId="{E2422087-66D8-4C4A-A759-A30CD663DD83}" srcId="{39EE66DB-DD08-4A5B-AD58-B620928ABD80}" destId="{CF10CF9E-0F17-4E4C-B6E9-6C0325778256}" srcOrd="3" destOrd="0" parTransId="{2599DAAE-02B1-4A97-97FD-70D1E108C4F9}" sibTransId="{E82411A5-9FD6-4B6E-B972-7704263EB95C}"/>
    <dgm:cxn modelId="{3730BFA5-0108-40E3-A47C-7844A2340F09}" type="presOf" srcId="{3065F360-EABE-4862-8C5D-E71AAF6EF3D9}" destId="{D5DFD3A2-B453-45D3-B9D0-71EA8B477F7D}" srcOrd="1" destOrd="0" presId="urn:microsoft.com/office/officeart/2005/8/layout/list1"/>
    <dgm:cxn modelId="{31A476B0-8AC2-4D44-9BA3-D73DDBB27727}" type="presOf" srcId="{CF10CF9E-0F17-4E4C-B6E9-6C0325778256}" destId="{E4BBBE3A-91EB-4789-A1D2-C3BBE92ABD18}" srcOrd="1" destOrd="0" presId="urn:microsoft.com/office/officeart/2005/8/layout/list1"/>
    <dgm:cxn modelId="{9A01CBBA-7164-485F-84BB-D3E8A04AED27}" type="presOf" srcId="{6ABF1A34-1ACD-41CB-9C3B-4A72B017072E}" destId="{32F43B6B-CB09-45DB-93FC-50F4EB13205F}" srcOrd="0" destOrd="0" presId="urn:microsoft.com/office/officeart/2005/8/layout/list1"/>
    <dgm:cxn modelId="{E81BB9EF-EC03-4953-B1DF-145776041262}" type="presOf" srcId="{6CC89DA1-3F94-4B7A-AEDF-35C11AC2966F}" destId="{AD56C9D3-4709-4783-9678-C7AFF17F4BB8}" srcOrd="0" destOrd="0" presId="urn:microsoft.com/office/officeart/2005/8/layout/list1"/>
    <dgm:cxn modelId="{2877C6F7-2B0C-456A-8FB9-E6655CB46186}" srcId="{39EE66DB-DD08-4A5B-AD58-B620928ABD80}" destId="{3065F360-EABE-4862-8C5D-E71AAF6EF3D9}" srcOrd="1" destOrd="0" parTransId="{99A25BC4-B312-4767-BAD5-350ED5EE6700}" sibTransId="{4FB1D5BB-7597-4A5B-B1A1-5BC89316FE45}"/>
    <dgm:cxn modelId="{C8035557-378C-44D0-8A6A-3B75D5577FE1}" type="presParOf" srcId="{BD193CFD-3F12-48B6-8B91-3E247D923266}" destId="{64949D3B-AC64-4556-A3EE-A7618636E3DE}" srcOrd="0" destOrd="0" presId="urn:microsoft.com/office/officeart/2005/8/layout/list1"/>
    <dgm:cxn modelId="{170FF759-A0CA-460A-BC42-6F7F1F756EDE}" type="presParOf" srcId="{64949D3B-AC64-4556-A3EE-A7618636E3DE}" destId="{AD56C9D3-4709-4783-9678-C7AFF17F4BB8}" srcOrd="0" destOrd="0" presId="urn:microsoft.com/office/officeart/2005/8/layout/list1"/>
    <dgm:cxn modelId="{44E85837-10B9-4684-967D-EBE46BB3CEA1}" type="presParOf" srcId="{64949D3B-AC64-4556-A3EE-A7618636E3DE}" destId="{A60865BB-359B-4DC2-B3E1-56F5A543B24D}" srcOrd="1" destOrd="0" presId="urn:microsoft.com/office/officeart/2005/8/layout/list1"/>
    <dgm:cxn modelId="{7DF49A54-B6A6-4A24-AD43-077A19BBB2F0}" type="presParOf" srcId="{BD193CFD-3F12-48B6-8B91-3E247D923266}" destId="{40BB459E-1C00-483E-BFD3-CD25D2F4DEF3}" srcOrd="1" destOrd="0" presId="urn:microsoft.com/office/officeart/2005/8/layout/list1"/>
    <dgm:cxn modelId="{934FAA6F-3880-4EA5-A096-958CD9EE2DE5}" type="presParOf" srcId="{BD193CFD-3F12-48B6-8B91-3E247D923266}" destId="{7118B7FE-04BB-44D6-8721-7EF45F497FD6}" srcOrd="2" destOrd="0" presId="urn:microsoft.com/office/officeart/2005/8/layout/list1"/>
    <dgm:cxn modelId="{36356638-B174-40D8-83B6-DBFFF42167D8}" type="presParOf" srcId="{BD193CFD-3F12-48B6-8B91-3E247D923266}" destId="{CB66B4ED-CE2C-42E5-BF0F-0937DFC53F1F}" srcOrd="3" destOrd="0" presId="urn:microsoft.com/office/officeart/2005/8/layout/list1"/>
    <dgm:cxn modelId="{E7CB65F9-294B-4003-AD8C-FD1366C8EF84}" type="presParOf" srcId="{BD193CFD-3F12-48B6-8B91-3E247D923266}" destId="{04D8D3A0-CB6D-45BC-BC9C-D42E41EC6FB4}" srcOrd="4" destOrd="0" presId="urn:microsoft.com/office/officeart/2005/8/layout/list1"/>
    <dgm:cxn modelId="{DBEECD16-F744-462F-84D8-492664A03468}" type="presParOf" srcId="{04D8D3A0-CB6D-45BC-BC9C-D42E41EC6FB4}" destId="{342BCEF5-892E-4AF0-AC6E-9B2DE2FAED55}" srcOrd="0" destOrd="0" presId="urn:microsoft.com/office/officeart/2005/8/layout/list1"/>
    <dgm:cxn modelId="{AD0D0B51-4872-4207-AACE-390633E8506E}" type="presParOf" srcId="{04D8D3A0-CB6D-45BC-BC9C-D42E41EC6FB4}" destId="{D5DFD3A2-B453-45D3-B9D0-71EA8B477F7D}" srcOrd="1" destOrd="0" presId="urn:microsoft.com/office/officeart/2005/8/layout/list1"/>
    <dgm:cxn modelId="{13F33EC7-ACF5-403D-AC87-F87E54A997B8}" type="presParOf" srcId="{BD193CFD-3F12-48B6-8B91-3E247D923266}" destId="{1A092CE6-FFB8-46CF-A36B-F3FA16210422}" srcOrd="5" destOrd="0" presId="urn:microsoft.com/office/officeart/2005/8/layout/list1"/>
    <dgm:cxn modelId="{D2693597-1201-4633-B8C8-7FFCDB3EEEFD}" type="presParOf" srcId="{BD193CFD-3F12-48B6-8B91-3E247D923266}" destId="{EBDC49B3-3C97-4CD9-9ED9-9AC8DEDDDF9B}" srcOrd="6" destOrd="0" presId="urn:microsoft.com/office/officeart/2005/8/layout/list1"/>
    <dgm:cxn modelId="{D0733E57-16A3-4CC9-B938-279F67FF806E}" type="presParOf" srcId="{BD193CFD-3F12-48B6-8B91-3E247D923266}" destId="{86F11B7F-390A-4C95-A1ED-27ACC894B835}" srcOrd="7" destOrd="0" presId="urn:microsoft.com/office/officeart/2005/8/layout/list1"/>
    <dgm:cxn modelId="{1A9F60A5-6169-4E48-A81B-2665F3B53556}" type="presParOf" srcId="{BD193CFD-3F12-48B6-8B91-3E247D923266}" destId="{0DF84D44-AEB8-4C59-A096-9BC32C1FE66D}" srcOrd="8" destOrd="0" presId="urn:microsoft.com/office/officeart/2005/8/layout/list1"/>
    <dgm:cxn modelId="{E061C3D7-77CD-44A5-A680-01A85E275BC1}" type="presParOf" srcId="{0DF84D44-AEB8-4C59-A096-9BC32C1FE66D}" destId="{32F43B6B-CB09-45DB-93FC-50F4EB13205F}" srcOrd="0" destOrd="0" presId="urn:microsoft.com/office/officeart/2005/8/layout/list1"/>
    <dgm:cxn modelId="{358C3423-E2AE-4648-8EB4-C662BEF46785}" type="presParOf" srcId="{0DF84D44-AEB8-4C59-A096-9BC32C1FE66D}" destId="{1AC54EB2-DF14-4061-8324-FF9C5A968171}" srcOrd="1" destOrd="0" presId="urn:microsoft.com/office/officeart/2005/8/layout/list1"/>
    <dgm:cxn modelId="{E739C55A-944E-4BD6-BFAF-86E5940454D6}" type="presParOf" srcId="{BD193CFD-3F12-48B6-8B91-3E247D923266}" destId="{3FB4852C-1A9C-4946-909D-C0550EF712F4}" srcOrd="9" destOrd="0" presId="urn:microsoft.com/office/officeart/2005/8/layout/list1"/>
    <dgm:cxn modelId="{C233DC57-217A-4E4C-8AF8-ED875C4D6565}" type="presParOf" srcId="{BD193CFD-3F12-48B6-8B91-3E247D923266}" destId="{12CDE261-F24A-4C0F-B42E-E483D7B36373}" srcOrd="10" destOrd="0" presId="urn:microsoft.com/office/officeart/2005/8/layout/list1"/>
    <dgm:cxn modelId="{CF26CFCB-110D-47CC-AB49-F7C734330CFD}" type="presParOf" srcId="{BD193CFD-3F12-48B6-8B91-3E247D923266}" destId="{570506D4-C44C-4310-A1B4-DB223FE91786}" srcOrd="11" destOrd="0" presId="urn:microsoft.com/office/officeart/2005/8/layout/list1"/>
    <dgm:cxn modelId="{AF668C22-27FE-488B-A205-4E05B1725EDC}" type="presParOf" srcId="{BD193CFD-3F12-48B6-8B91-3E247D923266}" destId="{3BBCB345-AB45-417A-9B14-34A80518A091}" srcOrd="12" destOrd="0" presId="urn:microsoft.com/office/officeart/2005/8/layout/list1"/>
    <dgm:cxn modelId="{3D06876D-F784-4E9F-A193-77EB9C62D76B}" type="presParOf" srcId="{3BBCB345-AB45-417A-9B14-34A80518A091}" destId="{4432BCC2-EA49-4199-A3F2-B94B04DFA93E}" srcOrd="0" destOrd="0" presId="urn:microsoft.com/office/officeart/2005/8/layout/list1"/>
    <dgm:cxn modelId="{93E0B83B-C277-4E76-812E-1EE40CA36E2A}" type="presParOf" srcId="{3BBCB345-AB45-417A-9B14-34A80518A091}" destId="{E4BBBE3A-91EB-4789-A1D2-C3BBE92ABD18}" srcOrd="1" destOrd="0" presId="urn:microsoft.com/office/officeart/2005/8/layout/list1"/>
    <dgm:cxn modelId="{17AF0C03-C839-4DE6-B4A6-C6BCA6776119}" type="presParOf" srcId="{BD193CFD-3F12-48B6-8B91-3E247D923266}" destId="{D9F5DD42-3D58-464B-9F17-0E08FB41D56C}" srcOrd="13" destOrd="0" presId="urn:microsoft.com/office/officeart/2005/8/layout/list1"/>
    <dgm:cxn modelId="{C4945445-2CE6-48E7-AD0A-66CEE4628B86}" type="presParOf" srcId="{BD193CFD-3F12-48B6-8B91-3E247D923266}" destId="{47EBFD52-95CC-4948-ADCC-4B2C9029A6D9}"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2BB06-D056-4072-A4A8-FCBA8C373B03}">
      <dsp:nvSpPr>
        <dsp:cNvPr id="0" name=""/>
        <dsp:cNvSpPr/>
      </dsp:nvSpPr>
      <dsp:spPr>
        <a:xfrm>
          <a:off x="-4667973" y="-715602"/>
          <a:ext cx="5560292" cy="5560292"/>
        </a:xfrm>
        <a:prstGeom prst="blockArc">
          <a:avLst>
            <a:gd name="adj1" fmla="val 18900000"/>
            <a:gd name="adj2" fmla="val 2700000"/>
            <a:gd name="adj3" fmla="val 388"/>
          </a:avLst>
        </a:prstGeom>
        <a:noFill/>
        <a:ln w="19050" cap="rnd"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25B3BC5-BEAD-4637-A7F8-A4358D0058DB}">
      <dsp:nvSpPr>
        <dsp:cNvPr id="0" name=""/>
        <dsp:cNvSpPr/>
      </dsp:nvSpPr>
      <dsp:spPr>
        <a:xfrm>
          <a:off x="467353" y="317444"/>
          <a:ext cx="8072744" cy="635218"/>
        </a:xfrm>
        <a:prstGeom prst="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4205"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a:solidFill>
                <a:schemeClr val="tx1"/>
              </a:solidFill>
              <a:latin typeface="Arial" panose="020B0604020202020204" pitchFamily="34" charset="0"/>
              <a:cs typeface="Arial" panose="020B0604020202020204" pitchFamily="34" charset="0"/>
            </a:rPr>
            <a:t>ĐẶT VẤN ĐỀ</a:t>
          </a:r>
        </a:p>
      </dsp:txBody>
      <dsp:txXfrm>
        <a:off x="467353" y="317444"/>
        <a:ext cx="8072744" cy="635218"/>
      </dsp:txXfrm>
    </dsp:sp>
    <dsp:sp modelId="{35D3C033-7A6F-490E-8492-A20BC800B535}">
      <dsp:nvSpPr>
        <dsp:cNvPr id="0" name=""/>
        <dsp:cNvSpPr/>
      </dsp:nvSpPr>
      <dsp:spPr>
        <a:xfrm>
          <a:off x="70341" y="238041"/>
          <a:ext cx="794023" cy="794023"/>
        </a:xfrm>
        <a:prstGeom prst="ellipse">
          <a:avLst/>
        </a:prstGeom>
        <a:solidFill>
          <a:schemeClr val="accent3"/>
        </a:solidFill>
        <a:ln w="19050" cap="rnd" cmpd="sng" algn="ctr">
          <a:solidFill>
            <a:schemeClr val="accent3">
              <a:shade val="50000"/>
            </a:schemeClr>
          </a:solidFill>
          <a:prstDash val="solid"/>
        </a:ln>
        <a:effectLst/>
        <a:scene3d>
          <a:camera prst="orthographicFront"/>
          <a:lightRig rig="threePt" dir="t">
            <a:rot lat="0" lon="0" rev="7500000"/>
          </a:lightRig>
        </a:scene3d>
        <a:sp3d z="152400" extrusionH="63500"/>
      </dsp:spPr>
      <dsp:style>
        <a:lnRef idx="2">
          <a:schemeClr val="accent3">
            <a:shade val="50000"/>
          </a:schemeClr>
        </a:lnRef>
        <a:fillRef idx="1">
          <a:schemeClr val="accent3"/>
        </a:fillRef>
        <a:effectRef idx="0">
          <a:schemeClr val="accent3"/>
        </a:effectRef>
        <a:fontRef idx="minor">
          <a:schemeClr val="lt1"/>
        </a:fontRef>
      </dsp:style>
    </dsp:sp>
    <dsp:sp modelId="{701E94DF-1771-4C39-9D97-07F94587D24B}">
      <dsp:nvSpPr>
        <dsp:cNvPr id="0" name=""/>
        <dsp:cNvSpPr/>
      </dsp:nvSpPr>
      <dsp:spPr>
        <a:xfrm>
          <a:off x="831539" y="1270437"/>
          <a:ext cx="7708559" cy="635218"/>
        </a:xfrm>
        <a:prstGeom prst="rect">
          <a:avLst/>
        </a:prstGeom>
        <a:gradFill rotWithShape="0">
          <a:gsLst>
            <a:gs pos="0">
              <a:schemeClr val="accent3">
                <a:hueOff val="-477801"/>
                <a:satOff val="393"/>
                <a:lumOff val="-327"/>
                <a:alphaOff val="0"/>
                <a:tint val="96000"/>
                <a:lumMod val="100000"/>
              </a:schemeClr>
            </a:gs>
            <a:gs pos="78000">
              <a:schemeClr val="accent3">
                <a:hueOff val="-477801"/>
                <a:satOff val="393"/>
                <a:lumOff val="-327"/>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4205"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a:solidFill>
                <a:schemeClr val="tx1"/>
              </a:solidFill>
              <a:latin typeface="Arial" panose="020B0604020202020204" pitchFamily="34" charset="0"/>
              <a:cs typeface="Arial" panose="020B0604020202020204" pitchFamily="34" charset="0"/>
            </a:rPr>
            <a:t>GIẢI PHÁP</a:t>
          </a:r>
        </a:p>
      </dsp:txBody>
      <dsp:txXfrm>
        <a:off x="831539" y="1270437"/>
        <a:ext cx="7708559" cy="635218"/>
      </dsp:txXfrm>
    </dsp:sp>
    <dsp:sp modelId="{936A88A9-7092-4317-BBAA-BD1B2E343397}">
      <dsp:nvSpPr>
        <dsp:cNvPr id="0" name=""/>
        <dsp:cNvSpPr/>
      </dsp:nvSpPr>
      <dsp:spPr>
        <a:xfrm>
          <a:off x="434527" y="1191035"/>
          <a:ext cx="794023" cy="794023"/>
        </a:xfrm>
        <a:prstGeom prst="ellipse">
          <a:avLst/>
        </a:prstGeom>
        <a:solidFill>
          <a:schemeClr val="accent3"/>
        </a:solidFill>
        <a:ln w="25400" cap="rnd" cmpd="sng" algn="ctr">
          <a:solidFill>
            <a:schemeClr val="lt1"/>
          </a:solidFill>
          <a:prstDash val="solid"/>
        </a:ln>
        <a:effectLst/>
        <a:scene3d>
          <a:camera prst="orthographicFront"/>
          <a:lightRig rig="threePt" dir="t">
            <a:rot lat="0" lon="0" rev="7500000"/>
          </a:lightRig>
        </a:scene3d>
        <a:sp3d z="152400" extrusionH="63500"/>
      </dsp:spPr>
      <dsp:style>
        <a:lnRef idx="3">
          <a:schemeClr val="lt1"/>
        </a:lnRef>
        <a:fillRef idx="1">
          <a:schemeClr val="accent3"/>
        </a:fillRef>
        <a:effectRef idx="1">
          <a:schemeClr val="accent3"/>
        </a:effectRef>
        <a:fontRef idx="minor">
          <a:schemeClr val="lt1"/>
        </a:fontRef>
      </dsp:style>
    </dsp:sp>
    <dsp:sp modelId="{563B2F95-4A4B-4CA2-8347-52F9CE894109}">
      <dsp:nvSpPr>
        <dsp:cNvPr id="0" name=""/>
        <dsp:cNvSpPr/>
      </dsp:nvSpPr>
      <dsp:spPr>
        <a:xfrm>
          <a:off x="831539" y="2223430"/>
          <a:ext cx="7708559" cy="635218"/>
        </a:xfrm>
        <a:prstGeom prst="rect">
          <a:avLst/>
        </a:prstGeom>
        <a:gradFill rotWithShape="0">
          <a:gsLst>
            <a:gs pos="0">
              <a:schemeClr val="accent3">
                <a:hueOff val="-955602"/>
                <a:satOff val="787"/>
                <a:lumOff val="-654"/>
                <a:alphaOff val="0"/>
                <a:tint val="96000"/>
                <a:lumMod val="100000"/>
              </a:schemeClr>
            </a:gs>
            <a:gs pos="78000">
              <a:schemeClr val="accent3">
                <a:hueOff val="-955602"/>
                <a:satOff val="787"/>
                <a:lumOff val="-654"/>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4205"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a:solidFill>
                <a:schemeClr val="tx1"/>
              </a:solidFill>
              <a:latin typeface="Arial" panose="020B0604020202020204" pitchFamily="34" charset="0"/>
              <a:cs typeface="Arial" panose="020B0604020202020204" pitchFamily="34" charset="0"/>
            </a:rPr>
            <a:t>ĐÁNH GIÁ SẢN PHẨM</a:t>
          </a:r>
        </a:p>
      </dsp:txBody>
      <dsp:txXfrm>
        <a:off x="831539" y="2223430"/>
        <a:ext cx="7708559" cy="635218"/>
      </dsp:txXfrm>
    </dsp:sp>
    <dsp:sp modelId="{DF354786-CE65-4AE8-98B8-9783ED3F2227}">
      <dsp:nvSpPr>
        <dsp:cNvPr id="0" name=""/>
        <dsp:cNvSpPr/>
      </dsp:nvSpPr>
      <dsp:spPr>
        <a:xfrm>
          <a:off x="434527" y="2144028"/>
          <a:ext cx="794023" cy="794023"/>
        </a:xfrm>
        <a:prstGeom prst="ellipse">
          <a:avLst/>
        </a:prstGeom>
        <a:solidFill>
          <a:schemeClr val="accent4">
            <a:lumMod val="60000"/>
            <a:lumOff val="40000"/>
          </a:schemeClr>
        </a:solidFill>
        <a:ln>
          <a:noFill/>
        </a:ln>
        <a:effectLst>
          <a:outerShdw blurRad="50800" dist="38100" dir="5400000" rotWithShape="0">
            <a:srgbClr val="000000">
              <a:alpha val="35000"/>
            </a:srgbClr>
          </a:outerShdw>
        </a:effectLst>
        <a:scene3d>
          <a:camera prst="orthographicFront"/>
          <a:lightRig rig="threePt" dir="t">
            <a:rot lat="0" lon="0" rev="7500000"/>
          </a:lightRig>
        </a:scene3d>
        <a:sp3d z="152400" extrusionH="63500" prstMaterial="plastic">
          <a:bevelT w="0" h="0"/>
        </a:sp3d>
      </dsp:spPr>
      <dsp:style>
        <a:lnRef idx="0">
          <a:schemeClr val="accent4"/>
        </a:lnRef>
        <a:fillRef idx="3">
          <a:schemeClr val="accent4"/>
        </a:fillRef>
        <a:effectRef idx="3">
          <a:schemeClr val="accent4"/>
        </a:effectRef>
        <a:fontRef idx="minor">
          <a:schemeClr val="lt1"/>
        </a:fontRef>
      </dsp:style>
    </dsp:sp>
    <dsp:sp modelId="{008B0AAD-4003-43C3-8DB3-9628A4C03A11}">
      <dsp:nvSpPr>
        <dsp:cNvPr id="0" name=""/>
        <dsp:cNvSpPr/>
      </dsp:nvSpPr>
      <dsp:spPr>
        <a:xfrm>
          <a:off x="467353" y="3176424"/>
          <a:ext cx="8072744" cy="635218"/>
        </a:xfrm>
        <a:prstGeom prst="rect">
          <a:avLst/>
        </a:prstGeom>
        <a:gradFill rotWithShape="0">
          <a:gsLst>
            <a:gs pos="0">
              <a:schemeClr val="accent3">
                <a:hueOff val="-1433403"/>
                <a:satOff val="1180"/>
                <a:lumOff val="-981"/>
                <a:alphaOff val="0"/>
                <a:tint val="96000"/>
                <a:lumMod val="100000"/>
              </a:schemeClr>
            </a:gs>
            <a:gs pos="78000">
              <a:schemeClr val="accent3">
                <a:hueOff val="-1433403"/>
                <a:satOff val="1180"/>
                <a:lumOff val="-98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04205" tIns="86360" rIns="86360" bIns="86360" numCol="1" spcCol="1270" anchor="ctr" anchorCtr="0">
          <a:noAutofit/>
        </a:bodyPr>
        <a:lstStyle/>
        <a:p>
          <a:pPr marL="0" lvl="0" indent="0" algn="l" defTabSz="1511300">
            <a:lnSpc>
              <a:spcPct val="90000"/>
            </a:lnSpc>
            <a:spcBef>
              <a:spcPct val="0"/>
            </a:spcBef>
            <a:spcAft>
              <a:spcPct val="35000"/>
            </a:spcAft>
            <a:buNone/>
          </a:pPr>
          <a:r>
            <a:rPr lang="en-US" sz="3400" b="1" kern="1200">
              <a:solidFill>
                <a:schemeClr val="tx1"/>
              </a:solidFill>
              <a:latin typeface="Arial" panose="020B0604020202020204" pitchFamily="34" charset="0"/>
              <a:cs typeface="Arial" panose="020B0604020202020204" pitchFamily="34" charset="0"/>
            </a:rPr>
            <a:t>GIẢI ĐÁP CÁC CÂU HỎI</a:t>
          </a:r>
        </a:p>
      </dsp:txBody>
      <dsp:txXfrm>
        <a:off x="467353" y="3176424"/>
        <a:ext cx="8072744" cy="635218"/>
      </dsp:txXfrm>
    </dsp:sp>
    <dsp:sp modelId="{4FFD49CC-C0B8-47E2-9282-22DF558E0F7F}">
      <dsp:nvSpPr>
        <dsp:cNvPr id="0" name=""/>
        <dsp:cNvSpPr/>
      </dsp:nvSpPr>
      <dsp:spPr>
        <a:xfrm>
          <a:off x="70341" y="3097021"/>
          <a:ext cx="794023" cy="794023"/>
        </a:xfrm>
        <a:prstGeom prst="ellipse">
          <a:avLst/>
        </a:prstGeom>
        <a:solidFill>
          <a:schemeClr val="accent4"/>
        </a:solidFill>
        <a:ln w="12700" cap="rnd" cmpd="sng" algn="ctr">
          <a:solidFill>
            <a:schemeClr val="accent3">
              <a:hueOff val="-1433403"/>
              <a:satOff val="1180"/>
              <a:lumOff val="-981"/>
              <a:alphaOff val="0"/>
            </a:schemeClr>
          </a:solidFill>
          <a:prstDash val="solid"/>
        </a:ln>
        <a:effectLst>
          <a:outerShdw blurRad="38100" dist="254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8B7FE-04BB-44D6-8721-7EF45F497FD6}">
      <dsp:nvSpPr>
        <dsp:cNvPr id="0" name=""/>
        <dsp:cNvSpPr/>
      </dsp:nvSpPr>
      <dsp:spPr>
        <a:xfrm>
          <a:off x="0" y="671761"/>
          <a:ext cx="11083636" cy="4032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60865BB-359B-4DC2-B3E1-56F5A543B24D}">
      <dsp:nvSpPr>
        <dsp:cNvPr id="0" name=""/>
        <dsp:cNvSpPr/>
      </dsp:nvSpPr>
      <dsp:spPr>
        <a:xfrm>
          <a:off x="554181" y="18755"/>
          <a:ext cx="7783217" cy="889166"/>
        </a:xfrm>
        <a:prstGeom prst="roundRect">
          <a:avLst/>
        </a:prstGeom>
        <a:gradFill rotWithShape="0">
          <a:gsLst>
            <a:gs pos="0">
              <a:schemeClr val="accent2">
                <a:hueOff val="0"/>
                <a:satOff val="0"/>
                <a:lumOff val="0"/>
                <a:alphaOff val="0"/>
                <a:tint val="65000"/>
                <a:lumMod val="110000"/>
              </a:schemeClr>
            </a:gs>
            <a:gs pos="88000">
              <a:schemeClr val="accent2">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3255" tIns="0" rIns="293255" bIns="0" numCol="1" spcCol="1270" anchor="ctr" anchorCtr="0">
          <a:noAutofit/>
        </a:bodyPr>
        <a:lstStyle/>
        <a:p>
          <a:pPr marL="0" lvl="0" indent="0" algn="l" defTabSz="889000">
            <a:lnSpc>
              <a:spcPct val="90000"/>
            </a:lnSpc>
            <a:spcBef>
              <a:spcPct val="0"/>
            </a:spcBef>
            <a:spcAft>
              <a:spcPct val="35000"/>
            </a:spcAft>
            <a:buNone/>
          </a:pPr>
          <a:r>
            <a:rPr lang="vi-VN" sz="2000" b="1" kern="1200"/>
            <a:t>Hoạt động theo đúng nguyên tắc của bảng chữ nổi đã Braille được Việt Hóa </a:t>
          </a:r>
          <a:endParaRPr lang="en-US" sz="2000" b="1" kern="1200"/>
        </a:p>
      </dsp:txBody>
      <dsp:txXfrm>
        <a:off x="597587" y="62161"/>
        <a:ext cx="7696405" cy="802354"/>
      </dsp:txXfrm>
    </dsp:sp>
    <dsp:sp modelId="{EBDC49B3-3C97-4CD9-9ED9-9AC8DEDDDF9B}">
      <dsp:nvSpPr>
        <dsp:cNvPr id="0" name=""/>
        <dsp:cNvSpPr/>
      </dsp:nvSpPr>
      <dsp:spPr>
        <a:xfrm>
          <a:off x="0" y="1853064"/>
          <a:ext cx="11083636" cy="403200"/>
        </a:xfrm>
        <a:prstGeom prst="rect">
          <a:avLst/>
        </a:prstGeom>
        <a:solidFill>
          <a:schemeClr val="lt1">
            <a:alpha val="90000"/>
            <a:hueOff val="0"/>
            <a:satOff val="0"/>
            <a:lumOff val="0"/>
            <a:alphaOff val="0"/>
          </a:schemeClr>
        </a:solidFill>
        <a:ln w="12700" cap="rnd" cmpd="sng" algn="ctr">
          <a:solidFill>
            <a:schemeClr val="accent2">
              <a:hueOff val="-988095"/>
              <a:satOff val="4733"/>
              <a:lumOff val="4379"/>
              <a:alphaOff val="0"/>
            </a:schemeClr>
          </a:solidFill>
          <a:prstDash val="solid"/>
        </a:ln>
        <a:effectLst/>
      </dsp:spPr>
      <dsp:style>
        <a:lnRef idx="1">
          <a:scrgbClr r="0" g="0" b="0"/>
        </a:lnRef>
        <a:fillRef idx="1">
          <a:scrgbClr r="0" g="0" b="0"/>
        </a:fillRef>
        <a:effectRef idx="0">
          <a:scrgbClr r="0" g="0" b="0"/>
        </a:effectRef>
        <a:fontRef idx="minor"/>
      </dsp:style>
    </dsp:sp>
    <dsp:sp modelId="{D5DFD3A2-B453-45D3-B9D0-71EA8B477F7D}">
      <dsp:nvSpPr>
        <dsp:cNvPr id="0" name=""/>
        <dsp:cNvSpPr/>
      </dsp:nvSpPr>
      <dsp:spPr>
        <a:xfrm>
          <a:off x="554181" y="1161361"/>
          <a:ext cx="7866311" cy="927863"/>
        </a:xfrm>
        <a:prstGeom prst="roundRect">
          <a:avLst/>
        </a:prstGeom>
        <a:gradFill rotWithShape="0">
          <a:gsLst>
            <a:gs pos="0">
              <a:schemeClr val="accent2">
                <a:hueOff val="-988095"/>
                <a:satOff val="4733"/>
                <a:lumOff val="4379"/>
                <a:alphaOff val="0"/>
                <a:tint val="65000"/>
                <a:lumMod val="110000"/>
              </a:schemeClr>
            </a:gs>
            <a:gs pos="88000">
              <a:schemeClr val="accent2">
                <a:hueOff val="-988095"/>
                <a:satOff val="4733"/>
                <a:lumOff val="4379"/>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3255" tIns="0" rIns="293255" bIns="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vi-VN" sz="2000" b="1" kern="1200"/>
            <a:t>Hệ thống xử lý âm thanh và loa phát âm chuẩn hỗ trợ người khiếm thị ghi nhớ bảng mã.</a:t>
          </a:r>
          <a:endParaRPr lang="en-US" sz="2000" b="1" kern="1200"/>
        </a:p>
      </dsp:txBody>
      <dsp:txXfrm>
        <a:off x="599476" y="1206656"/>
        <a:ext cx="7775721" cy="837273"/>
      </dsp:txXfrm>
    </dsp:sp>
    <dsp:sp modelId="{12CDE261-F24A-4C0F-B42E-E483D7B36373}">
      <dsp:nvSpPr>
        <dsp:cNvPr id="0" name=""/>
        <dsp:cNvSpPr/>
      </dsp:nvSpPr>
      <dsp:spPr>
        <a:xfrm>
          <a:off x="0" y="3048466"/>
          <a:ext cx="11083636" cy="403200"/>
        </a:xfrm>
        <a:prstGeom prst="rect">
          <a:avLst/>
        </a:prstGeom>
        <a:solidFill>
          <a:schemeClr val="lt1">
            <a:alpha val="90000"/>
            <a:hueOff val="0"/>
            <a:satOff val="0"/>
            <a:lumOff val="0"/>
            <a:alphaOff val="0"/>
          </a:schemeClr>
        </a:solidFill>
        <a:ln w="12700" cap="rnd" cmpd="sng" algn="ctr">
          <a:solidFill>
            <a:schemeClr val="accent2">
              <a:hueOff val="-1976191"/>
              <a:satOff val="9467"/>
              <a:lumOff val="8758"/>
              <a:alphaOff val="0"/>
            </a:schemeClr>
          </a:solidFill>
          <a:prstDash val="solid"/>
        </a:ln>
        <a:effectLst/>
      </dsp:spPr>
      <dsp:style>
        <a:lnRef idx="1">
          <a:scrgbClr r="0" g="0" b="0"/>
        </a:lnRef>
        <a:fillRef idx="1">
          <a:scrgbClr r="0" g="0" b="0"/>
        </a:fillRef>
        <a:effectRef idx="0">
          <a:scrgbClr r="0" g="0" b="0"/>
        </a:effectRef>
        <a:fontRef idx="minor"/>
      </dsp:style>
    </dsp:sp>
    <dsp:sp modelId="{1AC54EB2-DF14-4061-8324-FF9C5A968171}">
      <dsp:nvSpPr>
        <dsp:cNvPr id="0" name=""/>
        <dsp:cNvSpPr/>
      </dsp:nvSpPr>
      <dsp:spPr>
        <a:xfrm>
          <a:off x="554181" y="2342664"/>
          <a:ext cx="7838613" cy="941961"/>
        </a:xfrm>
        <a:prstGeom prst="roundRect">
          <a:avLst/>
        </a:prstGeom>
        <a:gradFill rotWithShape="0">
          <a:gsLst>
            <a:gs pos="0">
              <a:schemeClr val="accent2">
                <a:hueOff val="-1976191"/>
                <a:satOff val="9467"/>
                <a:lumOff val="8758"/>
                <a:alphaOff val="0"/>
                <a:tint val="65000"/>
                <a:lumMod val="110000"/>
              </a:schemeClr>
            </a:gs>
            <a:gs pos="88000">
              <a:schemeClr val="accent2">
                <a:hueOff val="-1976191"/>
                <a:satOff val="9467"/>
                <a:lumOff val="8758"/>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3255" tIns="0" rIns="293255" bIns="0" numCol="1" spcCol="1270" anchor="ctr" anchorCtr="0">
          <a:noAutofit/>
        </a:bodyPr>
        <a:lstStyle/>
        <a:p>
          <a:pPr marL="0" lvl="0" indent="0" algn="l" defTabSz="889000">
            <a:lnSpc>
              <a:spcPct val="90000"/>
            </a:lnSpc>
            <a:spcBef>
              <a:spcPct val="0"/>
            </a:spcBef>
            <a:spcAft>
              <a:spcPct val="35000"/>
            </a:spcAft>
            <a:buNone/>
          </a:pPr>
          <a:r>
            <a:rPr lang="vi-VN" sz="2000" b="1" kern="1200"/>
            <a:t>Khi bấm tổ hợp nút theo bảng mã hóa hệ thống sẽ phát ra gói âm thanh tương ứng với ký tự của bảng BRAILLE được Việt hóa</a:t>
          </a:r>
          <a:endParaRPr lang="en-US" sz="2000" b="1" kern="1200"/>
        </a:p>
      </dsp:txBody>
      <dsp:txXfrm>
        <a:off x="600164" y="2388647"/>
        <a:ext cx="7746647" cy="849995"/>
      </dsp:txXfrm>
    </dsp:sp>
    <dsp:sp modelId="{47EBFD52-95CC-4948-ADCC-4B2C9029A6D9}">
      <dsp:nvSpPr>
        <dsp:cNvPr id="0" name=""/>
        <dsp:cNvSpPr/>
      </dsp:nvSpPr>
      <dsp:spPr>
        <a:xfrm>
          <a:off x="0" y="4386640"/>
          <a:ext cx="11083636" cy="403200"/>
        </a:xfrm>
        <a:prstGeom prst="rect">
          <a:avLst/>
        </a:prstGeom>
        <a:solidFill>
          <a:schemeClr val="lt1">
            <a:alpha val="90000"/>
            <a:hueOff val="0"/>
            <a:satOff val="0"/>
            <a:lumOff val="0"/>
            <a:alphaOff val="0"/>
          </a:schemeClr>
        </a:solidFill>
        <a:ln w="12700" cap="rnd" cmpd="sng" algn="ctr">
          <a:solidFill>
            <a:schemeClr val="accent2">
              <a:hueOff val="-2964286"/>
              <a:satOff val="14200"/>
              <a:lumOff val="13137"/>
              <a:alphaOff val="0"/>
            </a:schemeClr>
          </a:solidFill>
          <a:prstDash val="solid"/>
        </a:ln>
        <a:effectLst/>
      </dsp:spPr>
      <dsp:style>
        <a:lnRef idx="1">
          <a:scrgbClr r="0" g="0" b="0"/>
        </a:lnRef>
        <a:fillRef idx="1">
          <a:scrgbClr r="0" g="0" b="0"/>
        </a:fillRef>
        <a:effectRef idx="0">
          <a:scrgbClr r="0" g="0" b="0"/>
        </a:effectRef>
        <a:fontRef idx="minor"/>
      </dsp:style>
    </dsp:sp>
    <dsp:sp modelId="{E4BBBE3A-91EB-4789-A1D2-C3BBE92ABD18}">
      <dsp:nvSpPr>
        <dsp:cNvPr id="0" name=""/>
        <dsp:cNvSpPr/>
      </dsp:nvSpPr>
      <dsp:spPr>
        <a:xfrm>
          <a:off x="583752" y="3538066"/>
          <a:ext cx="7949482" cy="1084734"/>
        </a:xfrm>
        <a:prstGeom prst="roundRect">
          <a:avLst/>
        </a:prstGeom>
        <a:gradFill rotWithShape="0">
          <a:gsLst>
            <a:gs pos="0">
              <a:schemeClr val="accent2">
                <a:hueOff val="-2964286"/>
                <a:satOff val="14200"/>
                <a:lumOff val="13137"/>
                <a:alphaOff val="0"/>
                <a:tint val="65000"/>
                <a:lumMod val="110000"/>
              </a:schemeClr>
            </a:gs>
            <a:gs pos="88000">
              <a:schemeClr val="accent2">
                <a:hueOff val="-2964286"/>
                <a:satOff val="14200"/>
                <a:lumOff val="13137"/>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3255" tIns="0" rIns="293255" bIns="0" numCol="1" spcCol="1270" anchor="ctr" anchorCtr="0">
          <a:noAutofit/>
        </a:bodyPr>
        <a:lstStyle/>
        <a:p>
          <a:pPr marL="0" lvl="0" indent="0" algn="l" defTabSz="889000">
            <a:lnSpc>
              <a:spcPct val="90000"/>
            </a:lnSpc>
            <a:spcBef>
              <a:spcPct val="0"/>
            </a:spcBef>
            <a:spcAft>
              <a:spcPct val="35000"/>
            </a:spcAft>
            <a:buFont typeface="Symbol" panose="05050102010706020507" pitchFamily="18" charset="2"/>
            <a:buNone/>
          </a:pPr>
          <a:r>
            <a:rPr lang="vi-VN" sz="2000" b="1" kern="1200"/>
            <a:t>Hệ thống camera trực tuyến giám sát và kiểm tra khi học tập.</a:t>
          </a:r>
          <a:endParaRPr lang="en-US" sz="2000" b="1" kern="1200"/>
        </a:p>
      </dsp:txBody>
      <dsp:txXfrm>
        <a:off x="636704" y="3591018"/>
        <a:ext cx="7843578" cy="9788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5640A-85A5-4066-89BC-A65373D4101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17DBE-C708-4B03-9888-1F5BDC15F4F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AA01E3-89CC-48C5-B5A3-2A2CDDF488C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65F51B-E0E3-4260-945E-5FE87DCD52E1}" type="slidenum">
              <a:rPr lang="en-US" smtClean="0"/>
            </a:fld>
            <a:endParaRPr lang="en-US"/>
          </a:p>
        </p:txBody>
      </p:sp>
      <p:sp>
        <p:nvSpPr>
          <p:cNvPr id="8" name="Title 7"/>
          <p:cNvSpPr>
            <a:spLocks noGrp="1"/>
          </p:cNvSpPr>
          <p:nvPr>
            <p:ph type="title"/>
          </p:nvPr>
        </p:nvSpPr>
        <p:spPr/>
        <p:txBody>
          <a:bodyPr/>
          <a:lstStyle/>
          <a:p>
            <a:r>
              <a:rPr lang="en-US"/>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C8293A0-340F-4B1F-9A3F-3605E8758D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C8293A0-340F-4B1F-9A3F-3605E8758D1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C8293A0-340F-4B1F-9A3F-3605E8758D1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8293A0-340F-4B1F-9A3F-3605E8758D1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293A0-340F-4B1F-9A3F-3605E8758D1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C8293A0-340F-4B1F-9A3F-3605E8758D1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C8293A0-340F-4B1F-9A3F-3605E8758D1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E76F2-18A7-47E0-89B4-A5A34E807C9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8293A0-340F-4B1F-9A3F-3605E8758D1F}" type="datetimeFigureOut">
              <a:rPr lang="en-US" smtClean="0"/>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1EE76F2-18A7-47E0-89B4-A5A34E807C9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GIF"/><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jpe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115" y="2458951"/>
            <a:ext cx="11443855" cy="1646302"/>
          </a:xfrm>
        </p:spPr>
        <p:txBody>
          <a:bodyPr/>
          <a:lstStyle/>
          <a:p>
            <a:pPr algn="ctr"/>
            <a:r>
              <a:rPr lang="en-US" sz="4400" b="1">
                <a:solidFill>
                  <a:srgbClr val="FF0000"/>
                </a:solidFill>
                <a:latin typeface="Arial" panose="02080604020202020204" pitchFamily="34" charset="0"/>
                <a:cs typeface="Arial" panose="02080604020202020204" pitchFamily="34" charset="0"/>
              </a:rPr>
              <a:t>THIẾT KẾ BẢNG TƯƠNG TÁC</a:t>
            </a:r>
            <a:br>
              <a:rPr lang="en-US" sz="4400" b="1">
                <a:solidFill>
                  <a:srgbClr val="FF0000"/>
                </a:solidFill>
                <a:latin typeface="Arial" panose="02080604020202020204" pitchFamily="34" charset="0"/>
                <a:cs typeface="Arial" panose="02080604020202020204" pitchFamily="34" charset="0"/>
              </a:rPr>
            </a:br>
            <a:r>
              <a:rPr lang="en-US" sz="4400" b="1">
                <a:solidFill>
                  <a:srgbClr val="FF0000"/>
                </a:solidFill>
                <a:latin typeface="Arial" panose="02080604020202020204" pitchFamily="34" charset="0"/>
                <a:cs typeface="Arial" panose="02080604020202020204" pitchFamily="34" charset="0"/>
              </a:rPr>
              <a:t> ĐIỆN TỬ DÀNH CHO TRẺ </a:t>
            </a:r>
            <a:br>
              <a:rPr lang="en-US" sz="4400" b="1">
                <a:solidFill>
                  <a:srgbClr val="FF0000"/>
                </a:solidFill>
                <a:latin typeface="Arial" panose="02080604020202020204" pitchFamily="34" charset="0"/>
                <a:cs typeface="Arial" panose="02080604020202020204" pitchFamily="34" charset="0"/>
              </a:rPr>
            </a:br>
            <a:r>
              <a:rPr lang="en-US" sz="4400" b="1">
                <a:solidFill>
                  <a:srgbClr val="FF0000"/>
                </a:solidFill>
                <a:latin typeface="Arial" panose="02080604020202020204" pitchFamily="34" charset="0"/>
                <a:cs typeface="Arial" panose="02080604020202020204" pitchFamily="34" charset="0"/>
              </a:rPr>
              <a:t>KHIẾM THỊ</a:t>
            </a:r>
            <a:endParaRPr lang="en-US"/>
          </a:p>
        </p:txBody>
      </p:sp>
      <p:sp>
        <p:nvSpPr>
          <p:cNvPr id="4" name="Shape 93"/>
          <p:cNvSpPr txBox="1"/>
          <p:nvPr/>
        </p:nvSpPr>
        <p:spPr>
          <a:xfrm>
            <a:off x="1288472" y="376335"/>
            <a:ext cx="7772400" cy="915743"/>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800" b="1" i="0" u="none" strike="noStrike" cap="none" dirty="0">
                <a:solidFill>
                  <a:schemeClr val="dk1"/>
                </a:solidFill>
                <a:latin typeface="Arial"/>
                <a:ea typeface="Arial"/>
                <a:cs typeface="Arial"/>
                <a:sym typeface="Arial"/>
              </a:rPr>
              <a:t>T</a:t>
            </a:r>
            <a:r>
              <a:rPr lang="vi-VN" sz="1800" b="1" i="0" u="none" strike="noStrike" cap="none" dirty="0">
                <a:solidFill>
                  <a:schemeClr val="dk1"/>
                </a:solidFill>
                <a:latin typeface="Arial"/>
                <a:ea typeface="Arial"/>
                <a:cs typeface="Arial"/>
                <a:sym typeface="Arial"/>
              </a:rPr>
              <a:t>RƯỜNG ĐẠI HỌC CỘNG NGHỆ THÔNG TIN VÀ TRUYỀN THÔNG THÁI NGUYÊN</a:t>
            </a:r>
            <a:endParaRPr lang="vi-VN" sz="18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ct val="25000"/>
              <a:buFont typeface="Arial"/>
              <a:buNone/>
            </a:pPr>
            <a:r>
              <a:rPr lang="vi-VN" sz="1800" b="1" dirty="0">
                <a:solidFill>
                  <a:schemeClr val="dk1"/>
                </a:solidFill>
              </a:rPr>
              <a:t>KHOA CÔNG NGHỆ ĐIỆN TỬ VÀ TRUYỀN THÔNG </a:t>
            </a:r>
            <a:endParaRPr lang="en-US" sz="1800" b="1" i="0" u="none" strike="noStrike" cap="none" dirty="0">
              <a:solidFill>
                <a:schemeClr val="dk1"/>
              </a:solidFill>
              <a:latin typeface="Arial"/>
              <a:ea typeface="Arial"/>
              <a:cs typeface="Arial"/>
              <a:sym typeface="Arial"/>
            </a:endParaRPr>
          </a:p>
        </p:txBody>
      </p:sp>
      <p:sp>
        <p:nvSpPr>
          <p:cNvPr id="5" name="Shape 91"/>
          <p:cNvSpPr txBox="1"/>
          <p:nvPr/>
        </p:nvSpPr>
        <p:spPr>
          <a:xfrm>
            <a:off x="294902" y="4755493"/>
            <a:ext cx="6858000" cy="157003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800" b="1" i="1"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Times New Roman"/>
                <a:ea typeface="Times New Roman"/>
                <a:cs typeface="Times New Roman"/>
                <a:sym typeface="Times New Roman"/>
              </a:rPr>
              <a:t>Nhóm</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sinh</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viên</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thực</a:t>
            </a:r>
            <a:r>
              <a:rPr lang="en-US" sz="1600" b="1" i="0" u="none" strike="noStrike" cap="none" dirty="0">
                <a:solidFill>
                  <a:schemeClr val="dk1"/>
                </a:solidFill>
                <a:latin typeface="Times New Roman"/>
                <a:ea typeface="Times New Roman"/>
                <a:cs typeface="Times New Roman"/>
                <a:sym typeface="Times New Roman"/>
              </a:rPr>
              <a:t> </a:t>
            </a:r>
            <a:r>
              <a:rPr lang="en-US" sz="1600" b="1" i="0" u="none" strike="noStrike" cap="none" dirty="0" err="1">
                <a:solidFill>
                  <a:schemeClr val="dk1"/>
                </a:solidFill>
                <a:latin typeface="Times New Roman"/>
                <a:ea typeface="Times New Roman"/>
                <a:cs typeface="Times New Roman"/>
                <a:sym typeface="Times New Roman"/>
              </a:rPr>
              <a:t>hiện</a:t>
            </a:r>
            <a:r>
              <a:rPr lang="en-US" sz="1600" b="1" i="0" u="none" strike="noStrike" cap="none">
                <a:solidFill>
                  <a:schemeClr val="dk1"/>
                </a:solidFill>
                <a:latin typeface="Times New Roman"/>
                <a:ea typeface="Times New Roman"/>
                <a:cs typeface="Times New Roman"/>
                <a:sym typeface="Times New Roman"/>
              </a:rPr>
              <a:t>:   </a:t>
            </a:r>
            <a:r>
              <a:rPr lang="en-US" sz="1600" b="1">
                <a:solidFill>
                  <a:schemeClr val="dk1"/>
                </a:solidFill>
                <a:latin typeface="Times New Roman"/>
                <a:ea typeface="Times New Roman"/>
                <a:cs typeface="Times New Roman"/>
                <a:sym typeface="Times New Roman"/>
              </a:rPr>
              <a:t>Phạm Quốc Huy</a:t>
            </a:r>
            <a:r>
              <a:rPr lang="vi-VN" sz="1600" b="1" i="0" u="none" strike="noStrike" cap="none" dirty="0">
                <a:solidFill>
                  <a:schemeClr val="dk1"/>
                </a:solidFill>
                <a:latin typeface="Times New Roman"/>
                <a:ea typeface="Times New Roman"/>
                <a:cs typeface="Times New Roman"/>
                <a:sym typeface="Times New Roman"/>
              </a:rPr>
              <a:t>			</a:t>
            </a:r>
            <a:r>
              <a:rPr lang="vi-VN"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chemeClr val="dk1"/>
                </a:solidFill>
                <a:latin typeface="Times New Roman"/>
                <a:ea typeface="Times New Roman"/>
                <a:cs typeface="Times New Roman"/>
                <a:sym typeface="Times New Roman"/>
              </a:rPr>
              <a:t>              </a:t>
            </a:r>
            <a:r>
              <a:rPr lang="" altLang="en-US" sz="1600" b="1" i="0" u="none" strike="noStrike" cap="none">
                <a:solidFill>
                  <a:schemeClr val="dk1"/>
                </a:solidFill>
                <a:latin typeface="Times New Roman"/>
                <a:ea typeface="Times New Roman"/>
                <a:cs typeface="Times New Roman"/>
                <a:sym typeface="Times New Roman"/>
              </a:rPr>
              <a:t>			 </a:t>
            </a:r>
            <a:r>
              <a:rPr lang="en-US" sz="1600" b="1">
                <a:solidFill>
                  <a:schemeClr val="dk1"/>
                </a:solidFill>
                <a:latin typeface="Times New Roman"/>
                <a:ea typeface="Times New Roman"/>
                <a:cs typeface="Times New Roman"/>
                <a:sym typeface="Times New Roman"/>
              </a:rPr>
              <a:t>Trịnh Thanh Huyền</a:t>
            </a:r>
            <a:endParaRPr lang="vi-VN" sz="1600" b="1"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ct val="25000"/>
              <a:buFont typeface="Arial"/>
              <a:buNone/>
            </a:pPr>
            <a:r>
              <a:rPr lang="vi-VN" sz="1600" b="1" dirty="0">
                <a:solidFill>
                  <a:schemeClr val="dk1"/>
                </a:solidFill>
                <a:latin typeface="Times New Roman"/>
                <a:ea typeface="Times New Roman"/>
                <a:cs typeface="Times New Roman"/>
                <a:sym typeface="Times New Roman"/>
              </a:rPr>
              <a:t>	</a:t>
            </a:r>
            <a:r>
              <a:rPr lang="vi-VN" sz="1600" b="1">
                <a:solidFill>
                  <a:schemeClr val="dk1"/>
                </a:solidFill>
                <a:latin typeface="Times New Roman"/>
                <a:ea typeface="Times New Roman"/>
                <a:cs typeface="Times New Roman"/>
                <a:sym typeface="Times New Roman"/>
              </a:rPr>
              <a:t>	</a:t>
            </a:r>
            <a:r>
              <a:rPr lang="en-US" sz="1600" b="1">
                <a:solidFill>
                  <a:schemeClr val="dk1"/>
                </a:solidFill>
                <a:latin typeface="Times New Roman"/>
                <a:ea typeface="Times New Roman"/>
                <a:cs typeface="Times New Roman"/>
                <a:sym typeface="Times New Roman"/>
              </a:rPr>
              <a:t>			               </a:t>
            </a:r>
            <a:r>
              <a:rPr lang="" altLang="en-US" sz="1600" b="1">
                <a:solidFill>
                  <a:schemeClr val="dk1"/>
                </a:solidFill>
                <a:latin typeface="Times New Roman"/>
                <a:ea typeface="Times New Roman"/>
                <a:cs typeface="Times New Roman"/>
                <a:sym typeface="Times New Roman"/>
              </a:rPr>
              <a:t>	  </a:t>
            </a:r>
            <a:r>
              <a:rPr lang="en-US" sz="1600" b="1">
                <a:solidFill>
                  <a:schemeClr val="dk1"/>
                </a:solidFill>
                <a:latin typeface="Times New Roman"/>
                <a:ea typeface="Times New Roman"/>
                <a:cs typeface="Times New Roman"/>
                <a:sym typeface="Times New Roman"/>
              </a:rPr>
              <a:t>Nguyễn Bá D</a:t>
            </a:r>
            <a:r>
              <a:rPr lang="vi-VN" sz="1600" b="1">
                <a:solidFill>
                  <a:schemeClr val="dk1"/>
                </a:solidFill>
                <a:latin typeface="Times New Roman"/>
                <a:ea typeface="Times New Roman"/>
                <a:cs typeface="Times New Roman"/>
                <a:sym typeface="Times New Roman"/>
              </a:rPr>
              <a:t>ư</a:t>
            </a:r>
            <a:r>
              <a:rPr lang="en-US" sz="1600" b="1">
                <a:solidFill>
                  <a:schemeClr val="dk1"/>
                </a:solidFill>
                <a:latin typeface="Times New Roman"/>
                <a:ea typeface="Times New Roman"/>
                <a:cs typeface="Times New Roman"/>
                <a:sym typeface="Times New Roman"/>
              </a:rPr>
              <a:t>ơng</a:t>
            </a:r>
            <a:endParaRPr lang="vi-VN" sz="16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3"/>
          <p:cNvSpPr txBox="1">
            <a:spLocks noGrp="1"/>
          </p:cNvSpPr>
          <p:nvPr>
            <p:ph idx="1"/>
          </p:nvPr>
        </p:nvSpPr>
        <p:spPr>
          <a:xfrm>
            <a:off x="1125827" y="513182"/>
            <a:ext cx="8596312" cy="568757"/>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chemeClr val="dk1"/>
              </a:buClr>
              <a:buSzPct val="25000"/>
              <a:buFont typeface="Arial"/>
              <a:buNone/>
            </a:pPr>
            <a:r>
              <a:rPr lang="" altLang="en-US" sz="2800" b="1" i="0" u="none" dirty="0">
                <a:solidFill>
                  <a:schemeClr val="dk1"/>
                </a:solidFill>
                <a:latin typeface="Arial"/>
                <a:ea typeface="Arial"/>
                <a:cs typeface="Arial"/>
                <a:sym typeface="Arial"/>
              </a:rPr>
              <a:t>2.2</a:t>
            </a:r>
            <a:r>
              <a:rPr lang="en-US" sz="2800" b="1" i="0" u="none" dirty="0">
                <a:solidFill>
                  <a:schemeClr val="dk1"/>
                </a:solidFill>
                <a:latin typeface="Arial"/>
                <a:ea typeface="Arial"/>
                <a:cs typeface="Arial"/>
                <a:sym typeface="Arial"/>
              </a:rPr>
              <a:t>. </a:t>
            </a:r>
            <a:r>
              <a:rPr lang="en-US" sz="2800" b="1" i="0" u="none" dirty="0" err="1">
                <a:solidFill>
                  <a:schemeClr val="dk1"/>
                </a:solidFill>
                <a:latin typeface="Arial"/>
                <a:ea typeface="Arial"/>
                <a:cs typeface="Arial"/>
                <a:sym typeface="Arial"/>
              </a:rPr>
              <a:t>Thiết</a:t>
            </a:r>
            <a:r>
              <a:rPr lang="en-US" sz="2800" b="1" i="0" u="none" dirty="0">
                <a:solidFill>
                  <a:schemeClr val="dk1"/>
                </a:solidFill>
                <a:latin typeface="Arial"/>
                <a:ea typeface="Arial"/>
                <a:cs typeface="Arial"/>
                <a:sym typeface="Arial"/>
              </a:rPr>
              <a:t> </a:t>
            </a:r>
            <a:r>
              <a:rPr lang="en-US" sz="2800" b="1" i="0" u="none" dirty="0" err="1">
                <a:solidFill>
                  <a:schemeClr val="dk1"/>
                </a:solidFill>
                <a:latin typeface="Arial"/>
                <a:ea typeface="Arial"/>
                <a:cs typeface="Arial"/>
                <a:sym typeface="Arial"/>
              </a:rPr>
              <a:t>kế</a:t>
            </a:r>
            <a:r>
              <a:rPr lang="en-US" sz="2800" b="1" i="0" u="none" dirty="0">
                <a:solidFill>
                  <a:schemeClr val="dk1"/>
                </a:solidFill>
                <a:latin typeface="Arial"/>
                <a:ea typeface="Arial"/>
                <a:cs typeface="Arial"/>
                <a:sym typeface="Arial"/>
              </a:rPr>
              <a:t> </a:t>
            </a:r>
            <a:r>
              <a:rPr lang="en-US" sz="2800" b="1" i="0" u="none" dirty="0" err="1">
                <a:solidFill>
                  <a:schemeClr val="dk1"/>
                </a:solidFill>
                <a:latin typeface="Arial"/>
                <a:ea typeface="Arial"/>
                <a:cs typeface="Arial"/>
                <a:sym typeface="Arial"/>
              </a:rPr>
              <a:t>xây</a:t>
            </a:r>
            <a:r>
              <a:rPr lang="en-US" sz="2800" b="1" i="0" u="none" dirty="0">
                <a:solidFill>
                  <a:schemeClr val="dk1"/>
                </a:solidFill>
                <a:latin typeface="Arial"/>
                <a:ea typeface="Arial"/>
                <a:cs typeface="Arial"/>
                <a:sym typeface="Arial"/>
              </a:rPr>
              <a:t> </a:t>
            </a:r>
            <a:r>
              <a:rPr lang="en-US" sz="2800" b="1" i="0" u="none" dirty="0" err="1">
                <a:solidFill>
                  <a:schemeClr val="dk1"/>
                </a:solidFill>
                <a:latin typeface="Arial"/>
                <a:ea typeface="Arial"/>
                <a:cs typeface="Arial"/>
                <a:sym typeface="Arial"/>
              </a:rPr>
              <a:t>dựng</a:t>
            </a:r>
            <a:r>
              <a:rPr lang="en-US" sz="2800" b="1" i="0" u="none" dirty="0">
                <a:solidFill>
                  <a:schemeClr val="dk1"/>
                </a:solidFill>
                <a:latin typeface="Arial"/>
                <a:ea typeface="Arial"/>
                <a:cs typeface="Arial"/>
                <a:sym typeface="Arial"/>
              </a:rPr>
              <a:t> </a:t>
            </a:r>
            <a:r>
              <a:rPr lang="en-US" sz="2800" b="1" i="0" u="none" dirty="0" err="1">
                <a:solidFill>
                  <a:schemeClr val="dk1"/>
                </a:solidFill>
                <a:latin typeface="Arial"/>
                <a:ea typeface="Arial"/>
                <a:cs typeface="Arial"/>
                <a:sym typeface="Arial"/>
              </a:rPr>
              <a:t>hệ</a:t>
            </a:r>
            <a:r>
              <a:rPr lang="en-US" sz="2800" b="1" i="0" u="none" dirty="0">
                <a:solidFill>
                  <a:schemeClr val="dk1"/>
                </a:solidFill>
                <a:latin typeface="Arial"/>
                <a:ea typeface="Arial"/>
                <a:cs typeface="Arial"/>
                <a:sym typeface="Arial"/>
              </a:rPr>
              <a:t> </a:t>
            </a:r>
            <a:r>
              <a:rPr lang="en-US" sz="2800" b="1" i="0" u="none" dirty="0" err="1">
                <a:solidFill>
                  <a:schemeClr val="dk1"/>
                </a:solidFill>
                <a:latin typeface="Arial"/>
                <a:ea typeface="Arial"/>
                <a:cs typeface="Arial"/>
                <a:sym typeface="Arial"/>
              </a:rPr>
              <a:t>thống</a:t>
            </a:r>
            <a:endParaRPr lang="en-US" sz="2800" b="1" i="0" u="none" dirty="0">
              <a:solidFill>
                <a:schemeClr val="dk1"/>
              </a:solidFill>
              <a:latin typeface="Arial"/>
              <a:ea typeface="Arial"/>
              <a:cs typeface="Arial"/>
              <a:sym typeface="Arial"/>
            </a:endParaRPr>
          </a:p>
        </p:txBody>
      </p:sp>
      <p:pic>
        <p:nvPicPr>
          <p:cNvPr id="2050"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69129" y="1579779"/>
            <a:ext cx="6541510" cy="447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0240" y="1651635"/>
            <a:ext cx="10891520" cy="5286375"/>
          </a:xfrm>
          <a:prstGeom prst="rect">
            <a:avLst/>
          </a:prstGeom>
        </p:spPr>
      </p:pic>
      <p:sp>
        <p:nvSpPr>
          <p:cNvPr id="3" name="TextBox 2"/>
          <p:cNvSpPr txBox="1"/>
          <p:nvPr/>
        </p:nvSpPr>
        <p:spPr>
          <a:xfrm>
            <a:off x="967105" y="222250"/>
            <a:ext cx="7759700" cy="1568450"/>
          </a:xfrm>
          <a:prstGeom prst="rect">
            <a:avLst/>
          </a:prstGeom>
          <a:noFill/>
        </p:spPr>
        <p:txBody>
          <a:bodyPr wrap="square" rtlCol="0">
            <a:spAutoFit/>
          </a:bodyPr>
          <a:lstStyle/>
          <a:p>
            <a:pPr algn="ctr"/>
            <a:r>
              <a:rPr lang="en-US" sz="4800" dirty="0" err="1">
                <a:solidFill>
                  <a:schemeClr val="accent4">
                    <a:lumMod val="50000"/>
                  </a:schemeClr>
                </a:solidFill>
              </a:rPr>
              <a:t>Sự</a:t>
            </a:r>
            <a:r>
              <a:rPr lang="en-US" sz="4800" dirty="0">
                <a:solidFill>
                  <a:schemeClr val="accent4">
                    <a:lumMod val="50000"/>
                  </a:schemeClr>
                </a:solidFill>
              </a:rPr>
              <a:t> </a:t>
            </a:r>
            <a:r>
              <a:rPr lang="en-US" sz="4800" dirty="0" err="1">
                <a:solidFill>
                  <a:schemeClr val="accent4">
                    <a:lumMod val="50000"/>
                  </a:schemeClr>
                </a:solidFill>
              </a:rPr>
              <a:t>giám</a:t>
            </a:r>
            <a:r>
              <a:rPr lang="en-US" sz="4800" dirty="0">
                <a:solidFill>
                  <a:schemeClr val="accent4">
                    <a:lumMod val="50000"/>
                  </a:schemeClr>
                </a:solidFill>
              </a:rPr>
              <a:t> </a:t>
            </a:r>
            <a:r>
              <a:rPr lang="en-US" sz="4800" dirty="0" err="1">
                <a:solidFill>
                  <a:schemeClr val="accent4">
                    <a:lumMod val="50000"/>
                  </a:schemeClr>
                </a:solidFill>
              </a:rPr>
              <a:t>sát</a:t>
            </a:r>
            <a:r>
              <a:rPr lang="en-US" sz="4800" dirty="0">
                <a:solidFill>
                  <a:schemeClr val="accent4">
                    <a:lumMod val="50000"/>
                  </a:schemeClr>
                </a:solidFill>
              </a:rPr>
              <a:t> </a:t>
            </a:r>
            <a:r>
              <a:rPr lang="en-US" sz="4800" dirty="0" err="1">
                <a:solidFill>
                  <a:schemeClr val="accent4">
                    <a:lumMod val="50000"/>
                  </a:schemeClr>
                </a:solidFill>
              </a:rPr>
              <a:t>của</a:t>
            </a:r>
            <a:r>
              <a:rPr lang="en-US" sz="4800" dirty="0">
                <a:solidFill>
                  <a:schemeClr val="accent4">
                    <a:lumMod val="50000"/>
                  </a:schemeClr>
                </a:solidFill>
              </a:rPr>
              <a:t> </a:t>
            </a:r>
            <a:r>
              <a:rPr lang="en-US" sz="4800" dirty="0" err="1">
                <a:solidFill>
                  <a:schemeClr val="accent4">
                    <a:lumMod val="50000"/>
                  </a:schemeClr>
                </a:solidFill>
              </a:rPr>
              <a:t>gia</a:t>
            </a:r>
            <a:r>
              <a:rPr lang="en-US" sz="4800" dirty="0">
                <a:solidFill>
                  <a:schemeClr val="accent4">
                    <a:lumMod val="50000"/>
                  </a:schemeClr>
                </a:solidFill>
              </a:rPr>
              <a:t> </a:t>
            </a:r>
            <a:r>
              <a:rPr lang="en-US" sz="4800" dirty="0" err="1">
                <a:solidFill>
                  <a:schemeClr val="accent4">
                    <a:lumMod val="50000"/>
                  </a:schemeClr>
                </a:solidFill>
              </a:rPr>
              <a:t>đình</a:t>
            </a:r>
            <a:r>
              <a:rPr lang="en-US" sz="4800" dirty="0">
                <a:solidFill>
                  <a:schemeClr val="accent4">
                    <a:lumMod val="50000"/>
                  </a:schemeClr>
                </a:solidFill>
              </a:rPr>
              <a:t> </a:t>
            </a:r>
            <a:r>
              <a:rPr lang="en-US" sz="4800" dirty="0" err="1">
                <a:solidFill>
                  <a:schemeClr val="accent4">
                    <a:lumMod val="50000"/>
                  </a:schemeClr>
                </a:solidFill>
              </a:rPr>
              <a:t>đối</a:t>
            </a:r>
            <a:r>
              <a:rPr lang="en-US" sz="4800" dirty="0">
                <a:solidFill>
                  <a:schemeClr val="accent4">
                    <a:lumMod val="50000"/>
                  </a:schemeClr>
                </a:solidFill>
              </a:rPr>
              <a:t> </a:t>
            </a:r>
            <a:r>
              <a:rPr lang="en-US" sz="4800" dirty="0" err="1">
                <a:solidFill>
                  <a:schemeClr val="accent4">
                    <a:lumMod val="50000"/>
                  </a:schemeClr>
                </a:solidFill>
              </a:rPr>
              <a:t>với</a:t>
            </a:r>
            <a:r>
              <a:rPr lang="en-US" sz="4800" dirty="0">
                <a:solidFill>
                  <a:schemeClr val="accent4">
                    <a:lumMod val="50000"/>
                  </a:schemeClr>
                </a:solidFill>
              </a:rPr>
              <a:t> </a:t>
            </a:r>
            <a:r>
              <a:rPr lang="en-US" sz="4800" dirty="0" err="1">
                <a:solidFill>
                  <a:schemeClr val="accent4">
                    <a:lumMod val="50000"/>
                  </a:schemeClr>
                </a:solidFill>
              </a:rPr>
              <a:t>trẻ</a:t>
            </a:r>
            <a:endParaRPr lang="en-US" sz="4800" dirty="0">
              <a:solidFill>
                <a:schemeClr val="accent4">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7690" y="277091"/>
            <a:ext cx="8596312" cy="387927"/>
          </a:xfrm>
        </p:spPr>
        <p:txBody>
          <a:bodyPr>
            <a:normAutofit fontScale="90000"/>
          </a:bodyPr>
          <a:lstStyle/>
          <a:p>
            <a:pPr algn="ctr"/>
            <a:r>
              <a:rPr lang="en-US" b="1">
                <a:solidFill>
                  <a:srgbClr val="FF0000"/>
                </a:solidFill>
                <a:latin typeface="Arial" panose="02080604020202020204" pitchFamily="34" charset="0"/>
                <a:cs typeface="Arial" panose="02080604020202020204" pitchFamily="34" charset="0"/>
              </a:rPr>
              <a:t>2. GIẢI PHÁP</a:t>
            </a:r>
            <a:endParaRPr lang="en-US" b="1">
              <a:solidFill>
                <a:srgbClr val="FF0000"/>
              </a:solidFill>
              <a:latin typeface="Arial" panose="02080604020202020204" pitchFamily="34" charset="0"/>
              <a:cs typeface="Arial" panose="02080604020202020204" pitchFamily="34" charset="0"/>
            </a:endParaRPr>
          </a:p>
        </p:txBody>
      </p:sp>
      <p:sp>
        <p:nvSpPr>
          <p:cNvPr id="5" name="Shape 263"/>
          <p:cNvSpPr txBox="1">
            <a:spLocks noGrp="1"/>
          </p:cNvSpPr>
          <p:nvPr>
            <p:ph idx="1"/>
          </p:nvPr>
        </p:nvSpPr>
        <p:spPr>
          <a:xfrm>
            <a:off x="677690" y="862878"/>
            <a:ext cx="8596312" cy="568036"/>
          </a:xfrm>
          <a:prstGeom prst="rect">
            <a:avLst/>
          </a:prstGeom>
          <a:noFill/>
          <a:ln>
            <a:noFill/>
          </a:ln>
        </p:spPr>
        <p:txBody>
          <a:bodyPr lIns="91425" tIns="45700" rIns="91425" bIns="45700" anchor="t" anchorCtr="0">
            <a:noAutofit/>
          </a:bodyPr>
          <a:lstStyle/>
          <a:p>
            <a:pPr algn="just">
              <a:buClr>
                <a:srgbClr val="000000"/>
              </a:buClr>
              <a:buSzPct val="25000"/>
              <a:buFont typeface="Arial"/>
              <a:buNone/>
            </a:pPr>
            <a:r>
              <a:rPr lang="en-US" sz="2400" b="1" dirty="0"/>
              <a:t>2.3. </a:t>
            </a:r>
            <a:r>
              <a:rPr lang="en-US" sz="2400" b="1" dirty="0" err="1"/>
              <a:t>Hình</a:t>
            </a:r>
            <a:r>
              <a:rPr lang="en-US" sz="2400" b="1" dirty="0"/>
              <a:t> </a:t>
            </a:r>
            <a:r>
              <a:rPr lang="en-US" sz="2400" b="1" dirty="0" err="1"/>
              <a:t>ảnh</a:t>
            </a:r>
            <a:r>
              <a:rPr lang="en-US" sz="2400" b="1" dirty="0"/>
              <a:t> </a:t>
            </a:r>
            <a:r>
              <a:rPr lang="en-US" sz="2400" b="1" dirty="0" err="1"/>
              <a:t>hệ</a:t>
            </a:r>
            <a:r>
              <a:rPr lang="en-US" sz="2400" b="1" dirty="0"/>
              <a:t> </a:t>
            </a:r>
            <a:r>
              <a:rPr lang="en-US" sz="2400" b="1" dirty="0" err="1"/>
              <a:t>thống</a:t>
            </a:r>
            <a:endParaRPr lang="en-US" sz="2400" b="1" dirty="0"/>
          </a:p>
        </p:txBody>
      </p:sp>
      <p:pic>
        <p:nvPicPr>
          <p:cNvPr id="3074"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3780" y="1560830"/>
            <a:ext cx="3496310" cy="465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867495" y="6349279"/>
            <a:ext cx="4812536" cy="394210"/>
          </a:xfrm>
          <a:prstGeom prst="rect">
            <a:avLst/>
          </a:prstGeom>
        </p:spPr>
        <p:txBody>
          <a:bodyPr wrap="none">
            <a:spAutoFit/>
          </a:bodyPr>
          <a:lstStyle/>
          <a:p>
            <a:pPr indent="228600" algn="ctr">
              <a:lnSpc>
                <a:spcPct val="120000"/>
              </a:lnSpc>
              <a:buClr>
                <a:srgbClr val="000000"/>
              </a:buClr>
              <a:buSzPct val="25000"/>
              <a:buFont typeface="Arial"/>
              <a:buNone/>
            </a:pPr>
            <a:r>
              <a:rPr lang="en-US" b="1" i="1">
                <a:latin typeface="Arial" panose="02080604020202020204" pitchFamily="34" charset="0"/>
                <a:cs typeface="Arial" panose="02080604020202020204" pitchFamily="34" charset="0"/>
              </a:rPr>
              <a:t>Hình 2.3. Hình ảnh thực tế của giải pháp</a:t>
            </a:r>
            <a:endParaRPr lang="en-US" b="1" i="1" dirty="0">
              <a:latin typeface="Arial" panose="02080604020202020204" pitchFamily="34" charset="0"/>
              <a:cs typeface="Arial" panose="0208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3"/>
          <p:cNvSpPr txBox="1">
            <a:spLocks noGrp="1"/>
          </p:cNvSpPr>
          <p:nvPr>
            <p:ph idx="1"/>
          </p:nvPr>
        </p:nvSpPr>
        <p:spPr>
          <a:xfrm>
            <a:off x="1136795" y="639993"/>
            <a:ext cx="8596312" cy="568036"/>
          </a:xfrm>
          <a:prstGeom prst="rect">
            <a:avLst/>
          </a:prstGeom>
          <a:noFill/>
          <a:ln>
            <a:noFill/>
          </a:ln>
        </p:spPr>
        <p:txBody>
          <a:bodyPr lIns="91425" tIns="45700" rIns="91425" bIns="45700" anchor="t" anchorCtr="0">
            <a:noAutofit/>
          </a:bodyPr>
          <a:lstStyle/>
          <a:p>
            <a:pPr algn="just">
              <a:buClr>
                <a:srgbClr val="000000"/>
              </a:buClr>
              <a:buSzPct val="25000"/>
              <a:buFont typeface="Arial"/>
              <a:buNone/>
            </a:pPr>
            <a:r>
              <a:rPr lang="en-US" sz="2800" b="1">
                <a:latin typeface="Arial" panose="02080604020202020204" pitchFamily="34" charset="0"/>
                <a:cs typeface="Arial" panose="02080604020202020204" pitchFamily="34" charset="0"/>
              </a:rPr>
              <a:t>2.4. </a:t>
            </a:r>
            <a:r>
              <a:rPr lang="en-US" sz="2800" b="1" dirty="0" err="1">
                <a:latin typeface="Arial" panose="02080604020202020204" pitchFamily="34" charset="0"/>
                <a:cs typeface="Arial" panose="02080604020202020204" pitchFamily="34" charset="0"/>
              </a:rPr>
              <a:t>Hình</a:t>
            </a:r>
            <a:r>
              <a:rPr lang="en-US" sz="2800" b="1" dirty="0">
                <a:latin typeface="Arial" panose="02080604020202020204" pitchFamily="34" charset="0"/>
                <a:cs typeface="Arial" panose="02080604020202020204" pitchFamily="34" charset="0"/>
              </a:rPr>
              <a:t> </a:t>
            </a:r>
            <a:r>
              <a:rPr lang="en-US" sz="2800" b="1" err="1">
                <a:latin typeface="Arial" panose="02080604020202020204" pitchFamily="34" charset="0"/>
                <a:cs typeface="Arial" panose="02080604020202020204" pitchFamily="34" charset="0"/>
              </a:rPr>
              <a:t>ảnh</a:t>
            </a:r>
            <a:r>
              <a:rPr lang="en-US" sz="2800" b="1">
                <a:latin typeface="Arial" panose="02080604020202020204" pitchFamily="34" charset="0"/>
                <a:cs typeface="Arial" panose="02080604020202020204" pitchFamily="34" charset="0"/>
              </a:rPr>
              <a:t> giao diện của hệ thống</a:t>
            </a:r>
            <a:endParaRPr lang="en-US" sz="2800" b="1" dirty="0">
              <a:latin typeface="Arial" panose="02080604020202020204" pitchFamily="34" charset="0"/>
              <a:cs typeface="Arial" panose="02080604020202020204" pitchFamily="34" charset="0"/>
            </a:endParaRPr>
          </a:p>
        </p:txBody>
      </p:sp>
      <p:sp>
        <p:nvSpPr>
          <p:cNvPr id="2" name="Rectangle 1"/>
          <p:cNvSpPr/>
          <p:nvPr/>
        </p:nvSpPr>
        <p:spPr>
          <a:xfrm>
            <a:off x="2068836" y="5483140"/>
            <a:ext cx="6908165" cy="506730"/>
          </a:xfrm>
          <a:prstGeom prst="rect">
            <a:avLst/>
          </a:prstGeom>
        </p:spPr>
        <p:txBody>
          <a:bodyPr wrap="none">
            <a:spAutoFit/>
          </a:bodyPr>
          <a:lstStyle/>
          <a:p>
            <a:pPr algn="ctr">
              <a:lnSpc>
                <a:spcPct val="150000"/>
              </a:lnSpc>
            </a:pPr>
            <a:r>
              <a:rPr lang="en-US" b="1" i="1">
                <a:latin typeface="Arial" panose="02080604020202020204" pitchFamily="34" charset="0"/>
                <a:ea typeface="MS Mincho" panose="02020609040205080304" pitchFamily="49" charset="-128"/>
                <a:cs typeface="Arial" panose="02080604020202020204" pitchFamily="34" charset="0"/>
              </a:rPr>
              <a:t>Hình 2. 4: Giao diện </a:t>
            </a:r>
            <a:r>
              <a:rPr lang="" altLang="en-US" b="1" i="1">
                <a:latin typeface="Arial" panose="02080604020202020204" pitchFamily="34" charset="0"/>
                <a:ea typeface="MS Mincho" panose="02020609040205080304" pitchFamily="49" charset="-128"/>
                <a:cs typeface="Arial" panose="02080604020202020204" pitchFamily="34" charset="0"/>
              </a:rPr>
              <a:t>theo dõi của cô giáo và gia đình</a:t>
            </a:r>
            <a:endParaRPr lang="" altLang="en-US" b="1" i="1">
              <a:latin typeface="Arial" panose="02080604020202020204" pitchFamily="34" charset="0"/>
              <a:ea typeface="MS Mincho" panose="02020609040205080304" pitchFamily="49" charset="-128"/>
              <a:cs typeface="Arial" panose="02080604020202020204" pitchFamily="34" charset="0"/>
            </a:endParaRPr>
          </a:p>
        </p:txBody>
      </p:sp>
      <p:pic>
        <p:nvPicPr>
          <p:cNvPr id="3" name="Picture 2"/>
          <p:cNvPicPr>
            <a:picLocks noChangeAspect="1"/>
          </p:cNvPicPr>
          <p:nvPr/>
        </p:nvPicPr>
        <p:blipFill>
          <a:blip r:embed="rId1"/>
          <a:stretch>
            <a:fillRect/>
          </a:stretch>
        </p:blipFill>
        <p:spPr>
          <a:xfrm>
            <a:off x="327660" y="1576705"/>
            <a:ext cx="5581015" cy="3138170"/>
          </a:xfrm>
          <a:prstGeom prst="rect">
            <a:avLst/>
          </a:prstGeom>
        </p:spPr>
      </p:pic>
      <p:pic>
        <p:nvPicPr>
          <p:cNvPr id="6" name="Picture 5"/>
          <p:cNvPicPr>
            <a:picLocks noChangeAspect="1"/>
          </p:cNvPicPr>
          <p:nvPr/>
        </p:nvPicPr>
        <p:blipFill>
          <a:blip r:embed="rId2"/>
          <a:stretch>
            <a:fillRect/>
          </a:stretch>
        </p:blipFill>
        <p:spPr>
          <a:xfrm>
            <a:off x="6043930" y="1576705"/>
            <a:ext cx="5581650" cy="31381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5440"/>
            <a:ext cx="8596668" cy="915324"/>
          </a:xfrm>
        </p:spPr>
        <p:txBody>
          <a:bodyPr/>
          <a:lstStyle/>
          <a:p>
            <a:r>
              <a:rPr lang="en-US" b="1">
                <a:solidFill>
                  <a:srgbClr val="FF0000"/>
                </a:solidFill>
                <a:latin typeface="Arial" panose="02080604020202020204" pitchFamily="34" charset="0"/>
                <a:cs typeface="Arial" panose="02080604020202020204" pitchFamily="34" charset="0"/>
              </a:rPr>
              <a:t>3. ĐÁNH GIÁ SẢN PHẨM</a:t>
            </a:r>
            <a:endParaRPr lang="en-US" b="1">
              <a:solidFill>
                <a:srgbClr val="FF0000"/>
              </a:solidFill>
              <a:latin typeface="Arial" panose="02080604020202020204" pitchFamily="34" charset="0"/>
              <a:cs typeface="Arial" panose="02080604020202020204" pitchFamily="34" charset="0"/>
            </a:endParaRPr>
          </a:p>
        </p:txBody>
      </p:sp>
      <p:sp>
        <p:nvSpPr>
          <p:cNvPr id="3" name="Content Placeholder 2"/>
          <p:cNvSpPr>
            <a:spLocks noGrp="1"/>
          </p:cNvSpPr>
          <p:nvPr>
            <p:ph idx="1"/>
          </p:nvPr>
        </p:nvSpPr>
        <p:spPr>
          <a:xfrm>
            <a:off x="857443" y="1288039"/>
            <a:ext cx="8596668" cy="401147"/>
          </a:xfrm>
        </p:spPr>
        <p:txBody>
          <a:bodyPr>
            <a:normAutofit fontScale="92500" lnSpcReduction="10000"/>
          </a:bodyPr>
          <a:lstStyle/>
          <a:p>
            <a:r>
              <a:rPr lang="en-US" sz="2400" b="1">
                <a:latin typeface="Arial" panose="02080604020202020204" pitchFamily="34" charset="0"/>
                <a:cs typeface="Arial" panose="02080604020202020204" pitchFamily="34" charset="0"/>
              </a:rPr>
              <a:t>3.1. Tính năng của sản phẩm</a:t>
            </a:r>
            <a:endParaRPr lang="en-US" sz="2400" b="1">
              <a:latin typeface="Arial" panose="02080604020202020204" pitchFamily="34" charset="0"/>
              <a:cs typeface="Arial" panose="02080604020202020204" pitchFamily="34" charset="0"/>
            </a:endParaRPr>
          </a:p>
          <a:p>
            <a:pPr marL="0" indent="0">
              <a:buNone/>
            </a:pPr>
            <a:endParaRPr lang="en-US"/>
          </a:p>
        </p:txBody>
      </p:sp>
      <p:graphicFrame>
        <p:nvGraphicFramePr>
          <p:cNvPr id="4" name="Diagram 3"/>
          <p:cNvGraphicFramePr/>
          <p:nvPr/>
        </p:nvGraphicFramePr>
        <p:xfrm>
          <a:off x="417175" y="1889760"/>
          <a:ext cx="11083636" cy="48085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p:nvPr/>
        </p:nvSpPr>
        <p:spPr>
          <a:xfrm>
            <a:off x="2362201" y="303177"/>
            <a:ext cx="8077199" cy="411161"/>
          </a:xfrm>
          <a:prstGeom prst="rect">
            <a:avLst/>
          </a:prstGeom>
          <a:noFill/>
          <a:ln>
            <a:noFill/>
          </a:ln>
        </p:spPr>
        <p:txBody>
          <a:bodyPr lIns="91425" tIns="45700" rIns="91425" bIns="45700" anchor="ctr" anchorCtr="0">
            <a:noAutofit/>
          </a:bodyPr>
          <a:lstStyle/>
          <a:p>
            <a:pPr algn="just">
              <a:buClr>
                <a:schemeClr val="lt1"/>
              </a:buClr>
              <a:buSzPct val="25000"/>
            </a:pPr>
            <a:r>
              <a:rPr lang="vi-VN" sz="2400" b="1" dirty="0">
                <a:solidFill>
                  <a:schemeClr val="lt1"/>
                </a:solidFill>
              </a:rPr>
              <a:t>3. ĐÁNH GIÁ SẢN PHẨM</a:t>
            </a:r>
            <a:endParaRPr lang="en-US" sz="2400" b="1" dirty="0">
              <a:solidFill>
                <a:schemeClr val="lt1"/>
              </a:solidFill>
              <a:latin typeface="Arial"/>
              <a:ea typeface="Arial"/>
              <a:cs typeface="Arial"/>
              <a:sym typeface="Arial"/>
            </a:endParaRPr>
          </a:p>
        </p:txBody>
      </p:sp>
      <p:sp>
        <p:nvSpPr>
          <p:cNvPr id="358" name="Shape 358"/>
          <p:cNvSpPr txBox="1"/>
          <p:nvPr/>
        </p:nvSpPr>
        <p:spPr>
          <a:xfrm>
            <a:off x="3566246" y="4442546"/>
            <a:ext cx="211136" cy="384174"/>
          </a:xfrm>
          <a:prstGeom prst="rect">
            <a:avLst/>
          </a:prstGeom>
          <a:no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sp>
        <p:nvSpPr>
          <p:cNvPr id="359" name="Shape 359"/>
          <p:cNvSpPr txBox="1"/>
          <p:nvPr/>
        </p:nvSpPr>
        <p:spPr>
          <a:xfrm>
            <a:off x="2355215" y="5502911"/>
            <a:ext cx="8229600" cy="400049"/>
          </a:xfrm>
          <a:prstGeom prst="rect">
            <a:avLst/>
          </a:prstGeom>
          <a:no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sp>
        <p:nvSpPr>
          <p:cNvPr id="360" name="Shape 360"/>
          <p:cNvSpPr txBox="1"/>
          <p:nvPr/>
        </p:nvSpPr>
        <p:spPr>
          <a:xfrm>
            <a:off x="996453" y="277314"/>
            <a:ext cx="3602036" cy="461961"/>
          </a:xfrm>
          <a:prstGeom prst="rect">
            <a:avLst/>
          </a:prstGeom>
          <a:noFill/>
          <a:ln>
            <a:noFill/>
          </a:ln>
        </p:spPr>
        <p:txBody>
          <a:bodyPr lIns="91425" tIns="45700" rIns="91425" bIns="45700" anchor="t" anchorCtr="0">
            <a:noAutofit/>
          </a:bodyPr>
          <a:lstStyle/>
          <a:p>
            <a:pPr algn="just">
              <a:buClr>
                <a:schemeClr val="dk1"/>
              </a:buClr>
              <a:buSzPct val="25000"/>
            </a:pPr>
            <a:r>
              <a:rPr lang="vi-VN" sz="2800" b="1">
                <a:solidFill>
                  <a:schemeClr val="dk1"/>
                </a:solidFill>
              </a:rPr>
              <a:t>3</a:t>
            </a:r>
            <a:r>
              <a:rPr lang="en-US" sz="2800" b="1">
                <a:solidFill>
                  <a:schemeClr val="dk1"/>
                </a:solidFill>
                <a:latin typeface="Arial"/>
                <a:ea typeface="Arial"/>
                <a:cs typeface="Arial"/>
                <a:sym typeface="Arial"/>
              </a:rPr>
              <a:t>.</a:t>
            </a:r>
            <a:r>
              <a:rPr lang="en-US" sz="2800" b="1" dirty="0">
                <a:solidFill>
                  <a:schemeClr val="dk1"/>
                </a:solidFill>
                <a:latin typeface="Arial"/>
                <a:ea typeface="Arial"/>
                <a:cs typeface="Arial"/>
                <a:sym typeface="Arial"/>
              </a:rPr>
              <a:t>2</a:t>
            </a:r>
            <a:r>
              <a:rPr lang="en-US" sz="2800" b="1">
                <a:solidFill>
                  <a:schemeClr val="dk1"/>
                </a:solidFill>
                <a:latin typeface="Arial"/>
                <a:ea typeface="Arial"/>
                <a:cs typeface="Arial"/>
                <a:sym typeface="Arial"/>
              </a:rPr>
              <a:t>. </a:t>
            </a:r>
            <a:r>
              <a:rPr lang="vi-VN" sz="2800" b="1" dirty="0">
                <a:solidFill>
                  <a:schemeClr val="dk1"/>
                </a:solidFill>
              </a:rPr>
              <a:t>Ưu điểm</a:t>
            </a:r>
            <a:endParaRPr lang="en-US" sz="2800" b="1" dirty="0">
              <a:solidFill>
                <a:schemeClr val="dk1"/>
              </a:solidFill>
              <a:latin typeface="Arial"/>
              <a:ea typeface="Arial"/>
              <a:cs typeface="Arial"/>
              <a:sym typeface="Arial"/>
            </a:endParaRPr>
          </a:p>
        </p:txBody>
      </p:sp>
      <p:sp>
        <p:nvSpPr>
          <p:cNvPr id="362" name="Shape 362"/>
          <p:cNvSpPr/>
          <p:nvPr/>
        </p:nvSpPr>
        <p:spPr>
          <a:xfrm>
            <a:off x="6534785" y="3204210"/>
            <a:ext cx="2019300" cy="3075940"/>
          </a:xfrm>
          <a:prstGeom prst="roundRect">
            <a:avLst>
              <a:gd name="adj" fmla="val 2969"/>
            </a:avLst>
          </a:prstGeom>
          <a:noFill/>
          <a:ln w="38100" cap="flat" cmpd="sng">
            <a:solidFill>
              <a:srgbClr val="C0C0C0"/>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63" name="Shape 363"/>
          <p:cNvSpPr/>
          <p:nvPr/>
        </p:nvSpPr>
        <p:spPr>
          <a:xfrm>
            <a:off x="4047490" y="3228340"/>
            <a:ext cx="2032000" cy="3052445"/>
          </a:xfrm>
          <a:prstGeom prst="roundRect">
            <a:avLst>
              <a:gd name="adj" fmla="val 2969"/>
            </a:avLst>
          </a:prstGeom>
          <a:noFill/>
          <a:ln w="38100" cap="flat" cmpd="sng">
            <a:solidFill>
              <a:srgbClr val="C0C0C0"/>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64" name="Shape 364"/>
          <p:cNvSpPr/>
          <p:nvPr/>
        </p:nvSpPr>
        <p:spPr>
          <a:xfrm>
            <a:off x="1670685" y="3213100"/>
            <a:ext cx="2106295" cy="3067050"/>
          </a:xfrm>
          <a:prstGeom prst="roundRect">
            <a:avLst>
              <a:gd name="adj" fmla="val 2969"/>
            </a:avLst>
          </a:prstGeom>
          <a:noFill/>
          <a:ln w="38100" cap="flat" cmpd="sng">
            <a:solidFill>
              <a:srgbClr val="C0C0C0"/>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nvGrpSpPr>
          <p:cNvPr id="365" name="Shape 365"/>
          <p:cNvGrpSpPr/>
          <p:nvPr/>
        </p:nvGrpSpPr>
        <p:grpSpPr>
          <a:xfrm>
            <a:off x="2460725" y="1773724"/>
            <a:ext cx="6273893" cy="971785"/>
            <a:chOff x="990599" y="1830387"/>
            <a:chExt cx="5993324" cy="1141412"/>
          </a:xfrm>
        </p:grpSpPr>
        <p:sp>
          <p:nvSpPr>
            <p:cNvPr id="366" name="Shape 366"/>
            <p:cNvSpPr txBox="1"/>
            <p:nvPr/>
          </p:nvSpPr>
          <p:spPr>
            <a:xfrm rot="3360000">
              <a:off x="990599" y="1904999"/>
              <a:ext cx="1066800" cy="1066800"/>
            </a:xfrm>
            <a:prstGeom prst="rect">
              <a:avLst/>
            </a:prstGeom>
            <a:solidFill>
              <a:schemeClr val="accent2"/>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nvGrpSpPr>
            <p:cNvPr id="367" name="Shape 367"/>
            <p:cNvGrpSpPr/>
            <p:nvPr/>
          </p:nvGrpSpPr>
          <p:grpSpPr>
            <a:xfrm>
              <a:off x="2044699" y="2048840"/>
              <a:ext cx="987425" cy="153021"/>
              <a:chOff x="3179761" y="5457825"/>
              <a:chExt cx="742950" cy="390524"/>
            </a:xfrm>
          </p:grpSpPr>
          <p:sp>
            <p:nvSpPr>
              <p:cNvPr id="368" name="Shape 368"/>
              <p:cNvSpPr/>
              <p:nvPr/>
            </p:nvSpPr>
            <p:spPr>
              <a:xfrm>
                <a:off x="3179761" y="5457825"/>
                <a:ext cx="125412" cy="385762"/>
              </a:xfrm>
              <a:prstGeom prst="ellipse">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69" name="Shape 369"/>
              <p:cNvSpPr txBox="1"/>
              <p:nvPr/>
            </p:nvSpPr>
            <p:spPr>
              <a:xfrm>
                <a:off x="3252786" y="5462587"/>
                <a:ext cx="615949" cy="385762"/>
              </a:xfrm>
              <a:prstGeom prst="rect">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70" name="Shape 370"/>
              <p:cNvSpPr/>
              <p:nvPr/>
            </p:nvSpPr>
            <p:spPr>
              <a:xfrm>
                <a:off x="3810000" y="5462587"/>
                <a:ext cx="112711" cy="376236"/>
              </a:xfrm>
              <a:prstGeom prst="ellipse">
                <a:avLst/>
              </a:prstGeom>
              <a:gradFill>
                <a:gsLst>
                  <a:gs pos="0">
                    <a:srgbClr val="767676"/>
                  </a:gs>
                  <a:gs pos="50000">
                    <a:srgbClr val="FFFFFF"/>
                  </a:gs>
                  <a:gs pos="100000">
                    <a:srgbClr val="767676"/>
                  </a:gs>
                </a:gsLst>
                <a:lin ang="5400000" scaled="0"/>
              </a:gradFill>
              <a:ln w="12700" cap="flat" cmpd="sng">
                <a:solidFill>
                  <a:srgbClr val="FFFFFF"/>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71" name="Shape 371"/>
              <p:cNvSpPr/>
              <p:nvPr/>
            </p:nvSpPr>
            <p:spPr>
              <a:xfrm>
                <a:off x="3870325" y="5586412"/>
                <a:ext cx="31750" cy="109537"/>
              </a:xfrm>
              <a:prstGeom prst="ellipse">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sp>
          <p:nvSpPr>
            <p:cNvPr id="372" name="Shape 372"/>
            <p:cNvSpPr txBox="1"/>
            <p:nvPr/>
          </p:nvSpPr>
          <p:spPr>
            <a:xfrm rot="3360000">
              <a:off x="2819400" y="1831975"/>
              <a:ext cx="1065212" cy="1062036"/>
            </a:xfrm>
            <a:prstGeom prst="rect">
              <a:avLst/>
            </a:prstGeom>
            <a:solidFill>
              <a:schemeClr val="accent3">
                <a:lumMod val="40000"/>
                <a:lumOff val="60000"/>
              </a:schemeClr>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nvGrpSpPr>
            <p:cNvPr id="373" name="Shape 373"/>
            <p:cNvGrpSpPr/>
            <p:nvPr/>
          </p:nvGrpSpPr>
          <p:grpSpPr>
            <a:xfrm>
              <a:off x="3879850" y="2048840"/>
              <a:ext cx="989012" cy="153021"/>
              <a:chOff x="3179761" y="5457825"/>
              <a:chExt cx="742950" cy="390524"/>
            </a:xfrm>
          </p:grpSpPr>
          <p:sp>
            <p:nvSpPr>
              <p:cNvPr id="374" name="Shape 374"/>
              <p:cNvSpPr/>
              <p:nvPr/>
            </p:nvSpPr>
            <p:spPr>
              <a:xfrm>
                <a:off x="3179761" y="5457825"/>
                <a:ext cx="125412" cy="385762"/>
              </a:xfrm>
              <a:prstGeom prst="ellipse">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75" name="Shape 375"/>
              <p:cNvSpPr txBox="1"/>
              <p:nvPr/>
            </p:nvSpPr>
            <p:spPr>
              <a:xfrm>
                <a:off x="3252786" y="5462587"/>
                <a:ext cx="615949" cy="385762"/>
              </a:xfrm>
              <a:prstGeom prst="rect">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76" name="Shape 376"/>
              <p:cNvSpPr/>
              <p:nvPr/>
            </p:nvSpPr>
            <p:spPr>
              <a:xfrm>
                <a:off x="3810000" y="5462587"/>
                <a:ext cx="112711" cy="376236"/>
              </a:xfrm>
              <a:prstGeom prst="ellipse">
                <a:avLst/>
              </a:prstGeom>
              <a:gradFill>
                <a:gsLst>
                  <a:gs pos="0">
                    <a:srgbClr val="767676"/>
                  </a:gs>
                  <a:gs pos="50000">
                    <a:srgbClr val="FFFFFF"/>
                  </a:gs>
                  <a:gs pos="100000">
                    <a:srgbClr val="767676"/>
                  </a:gs>
                </a:gsLst>
                <a:lin ang="5400000" scaled="0"/>
              </a:gradFill>
              <a:ln w="12700" cap="flat" cmpd="sng">
                <a:solidFill>
                  <a:srgbClr val="FFFFFF"/>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77" name="Shape 377"/>
              <p:cNvSpPr/>
              <p:nvPr/>
            </p:nvSpPr>
            <p:spPr>
              <a:xfrm>
                <a:off x="3870325" y="5586412"/>
                <a:ext cx="31750" cy="109537"/>
              </a:xfrm>
              <a:prstGeom prst="ellipse">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sp>
          <p:nvSpPr>
            <p:cNvPr id="378" name="Shape 378"/>
            <p:cNvSpPr txBox="1"/>
            <p:nvPr/>
          </p:nvSpPr>
          <p:spPr>
            <a:xfrm rot="3360000">
              <a:off x="4572000" y="1831975"/>
              <a:ext cx="1065212" cy="1062036"/>
            </a:xfrm>
            <a:prstGeom prst="rect">
              <a:avLst/>
            </a:prstGeom>
            <a:solidFill>
              <a:schemeClr val="accent5">
                <a:lumMod val="60000"/>
                <a:lumOff val="40000"/>
              </a:schemeClr>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383" name="Shape 383"/>
            <p:cNvSpPr/>
            <p:nvPr/>
          </p:nvSpPr>
          <p:spPr>
            <a:xfrm>
              <a:off x="6928496" y="2099202"/>
              <a:ext cx="55427" cy="42920"/>
            </a:xfrm>
            <a:prstGeom prst="ellipse">
              <a:avLst/>
            </a:prstGeom>
            <a:gradFill>
              <a:gsLst>
                <a:gs pos="0">
                  <a:srgbClr val="767676"/>
                </a:gs>
                <a:gs pos="50000">
                  <a:srgbClr val="FFFFFF"/>
                </a:gs>
                <a:gs pos="100000">
                  <a:srgbClr val="767676"/>
                </a:gs>
              </a:gsLst>
              <a:lin ang="5400000" scaled="0"/>
            </a:grad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sp>
        <p:nvSpPr>
          <p:cNvPr id="385" name="Shape 385"/>
          <p:cNvSpPr txBox="1"/>
          <p:nvPr/>
        </p:nvSpPr>
        <p:spPr>
          <a:xfrm>
            <a:off x="2819328" y="2042288"/>
            <a:ext cx="327025" cy="542925"/>
          </a:xfrm>
          <a:prstGeom prst="rect">
            <a:avLst/>
          </a:prstGeom>
          <a:noFill/>
          <a:ln>
            <a:noFill/>
          </a:ln>
        </p:spPr>
        <p:txBody>
          <a:bodyPr lIns="91425" tIns="45700" rIns="91425" bIns="45700" anchor="t" anchorCtr="0">
            <a:noAutofit/>
          </a:bodyPr>
          <a:lstStyle/>
          <a:p>
            <a:pPr algn="ctr">
              <a:buClr>
                <a:srgbClr val="FFFFFF"/>
              </a:buClr>
              <a:buSzPct val="25000"/>
            </a:pPr>
            <a:r>
              <a:rPr lang="en-US" sz="2800">
                <a:ln w="0"/>
                <a:effectLst>
                  <a:outerShdw blurRad="38100" dist="19050" dir="2700000" algn="tl" rotWithShape="0">
                    <a:schemeClr val="dk1">
                      <a:alpha val="40000"/>
                    </a:schemeClr>
                  </a:outerShdw>
                </a:effectLst>
                <a:latin typeface="Arial"/>
                <a:ea typeface="Arial"/>
                <a:cs typeface="Arial"/>
                <a:sym typeface="Arial"/>
              </a:rPr>
              <a:t>I</a:t>
            </a:r>
            <a:endParaRPr lang="en-US" sz="2800">
              <a:ln w="0"/>
              <a:effectLst>
                <a:outerShdw blurRad="38100" dist="19050" dir="2700000" algn="tl" rotWithShape="0">
                  <a:schemeClr val="dk1">
                    <a:alpha val="40000"/>
                  </a:schemeClr>
                </a:outerShdw>
              </a:effectLst>
              <a:latin typeface="Arial"/>
              <a:ea typeface="Arial"/>
              <a:cs typeface="Arial"/>
              <a:sym typeface="Arial"/>
            </a:endParaRPr>
          </a:p>
        </p:txBody>
      </p:sp>
      <p:sp>
        <p:nvSpPr>
          <p:cNvPr id="386" name="Shape 386"/>
          <p:cNvSpPr txBox="1"/>
          <p:nvPr/>
        </p:nvSpPr>
        <p:spPr>
          <a:xfrm>
            <a:off x="4726663" y="1956915"/>
            <a:ext cx="439736" cy="542925"/>
          </a:xfrm>
          <a:prstGeom prst="rect">
            <a:avLst/>
          </a:prstGeom>
          <a:noFill/>
          <a:ln>
            <a:noFill/>
          </a:ln>
        </p:spPr>
        <p:txBody>
          <a:bodyPr lIns="91425" tIns="45700" rIns="91425" bIns="45700" anchor="t" anchorCtr="0">
            <a:noAutofit/>
          </a:bodyPr>
          <a:lstStyle/>
          <a:p>
            <a:pPr>
              <a:buClr>
                <a:srgbClr val="FFFFFF"/>
              </a:buClr>
              <a:buSzPct val="25000"/>
            </a:pPr>
            <a:r>
              <a:rPr lang="en-US" sz="2800" dirty="0">
                <a:ln w="0"/>
                <a:effectLst>
                  <a:outerShdw blurRad="38100" dist="19050" dir="2700000" algn="tl" rotWithShape="0">
                    <a:schemeClr val="dk1">
                      <a:alpha val="40000"/>
                    </a:schemeClr>
                  </a:outerShdw>
                </a:effectLst>
                <a:latin typeface="Arial"/>
                <a:ea typeface="Arial"/>
                <a:cs typeface="Arial"/>
                <a:sym typeface="Arial"/>
              </a:rPr>
              <a:t>II</a:t>
            </a:r>
            <a:endParaRPr lang="en-US" sz="2800" dirty="0">
              <a:ln w="0"/>
              <a:effectLst>
                <a:outerShdw blurRad="38100" dist="19050" dir="2700000" algn="tl" rotWithShape="0">
                  <a:schemeClr val="dk1">
                    <a:alpha val="40000"/>
                  </a:schemeClr>
                </a:outerShdw>
              </a:effectLst>
              <a:latin typeface="Arial"/>
              <a:ea typeface="Arial"/>
              <a:cs typeface="Arial"/>
              <a:sym typeface="Arial"/>
            </a:endParaRPr>
          </a:p>
        </p:txBody>
      </p:sp>
      <p:sp>
        <p:nvSpPr>
          <p:cNvPr id="387" name="Shape 387"/>
          <p:cNvSpPr txBox="1"/>
          <p:nvPr/>
        </p:nvSpPr>
        <p:spPr>
          <a:xfrm>
            <a:off x="6534398" y="1924642"/>
            <a:ext cx="555625" cy="542925"/>
          </a:xfrm>
          <a:prstGeom prst="rect">
            <a:avLst/>
          </a:prstGeom>
          <a:noFill/>
          <a:ln>
            <a:noFill/>
          </a:ln>
        </p:spPr>
        <p:txBody>
          <a:bodyPr lIns="91425" tIns="45700" rIns="91425" bIns="45700" anchor="t" anchorCtr="0">
            <a:noAutofit/>
          </a:bodyPr>
          <a:lstStyle/>
          <a:p>
            <a:pPr>
              <a:buClr>
                <a:srgbClr val="FFFFFF"/>
              </a:buClr>
              <a:buSzPct val="25000"/>
            </a:pPr>
            <a:r>
              <a:rPr lang="en-US" sz="2800" dirty="0">
                <a:ln w="0"/>
                <a:effectLst>
                  <a:outerShdw blurRad="38100" dist="19050" dir="2700000" algn="tl" rotWithShape="0">
                    <a:schemeClr val="dk1">
                      <a:alpha val="40000"/>
                    </a:schemeClr>
                  </a:outerShdw>
                </a:effectLst>
                <a:latin typeface="Arial"/>
                <a:ea typeface="Arial"/>
                <a:cs typeface="Arial"/>
                <a:sym typeface="Arial"/>
              </a:rPr>
              <a:t>III</a:t>
            </a:r>
            <a:endParaRPr lang="en-US" sz="2800" dirty="0">
              <a:ln w="0"/>
              <a:effectLst>
                <a:outerShdw blurRad="38100" dist="19050" dir="2700000" algn="tl" rotWithShape="0">
                  <a:schemeClr val="dk1">
                    <a:alpha val="40000"/>
                  </a:schemeClr>
                </a:outerShdw>
              </a:effectLst>
              <a:latin typeface="Arial"/>
              <a:ea typeface="Arial"/>
              <a:cs typeface="Arial"/>
              <a:sym typeface="Arial"/>
            </a:endParaRPr>
          </a:p>
        </p:txBody>
      </p:sp>
      <p:sp>
        <p:nvSpPr>
          <p:cNvPr id="389" name="Shape 389"/>
          <p:cNvSpPr txBox="1"/>
          <p:nvPr/>
        </p:nvSpPr>
        <p:spPr>
          <a:xfrm>
            <a:off x="1803400" y="3309620"/>
            <a:ext cx="1862455" cy="1784350"/>
          </a:xfrm>
          <a:prstGeom prst="rect">
            <a:avLst/>
          </a:prstGeom>
          <a:noFill/>
          <a:ln>
            <a:noFill/>
          </a:ln>
        </p:spPr>
        <p:txBody>
          <a:bodyPr lIns="91425" tIns="45700" rIns="91425" bIns="45700" anchor="t" anchorCtr="0">
            <a:noAutofit/>
          </a:bodyPr>
          <a:lstStyle/>
          <a:p>
            <a:pPr algn="just"/>
            <a:r>
              <a:rPr lang="en-US">
                <a:latin typeface="Arial" panose="02080604020202020204" pitchFamily="34" charset="0"/>
                <a:cs typeface="Arial" panose="02080604020202020204" pitchFamily="34" charset="0"/>
              </a:rPr>
              <a:t>Sản phẩm bao gồm các thiết bị nhỏ gọn, dễ lắp đặt, bảo trì hay thay thế khi cần thiết.</a:t>
            </a:r>
            <a:endParaRPr lang="en-US">
              <a:latin typeface="Arial" panose="02080604020202020204" pitchFamily="34" charset="0"/>
              <a:cs typeface="Arial" panose="02080604020202020204" pitchFamily="34" charset="0"/>
            </a:endParaRPr>
          </a:p>
          <a:p>
            <a:pPr lvl="0" algn="just"/>
            <a:endParaRPr lang="en-US">
              <a:latin typeface="Arial" panose="02080604020202020204" pitchFamily="34" charset="0"/>
              <a:cs typeface="Arial" panose="02080604020202020204" pitchFamily="34" charset="0"/>
            </a:endParaRPr>
          </a:p>
        </p:txBody>
      </p:sp>
      <p:sp>
        <p:nvSpPr>
          <p:cNvPr id="391" name="Shape 391"/>
          <p:cNvSpPr txBox="1"/>
          <p:nvPr/>
        </p:nvSpPr>
        <p:spPr>
          <a:xfrm>
            <a:off x="6625565" y="3388129"/>
            <a:ext cx="1839912" cy="2554286"/>
          </a:xfrm>
          <a:prstGeom prst="rect">
            <a:avLst/>
          </a:prstGeom>
          <a:noFill/>
          <a:ln>
            <a:noFill/>
          </a:ln>
        </p:spPr>
        <p:txBody>
          <a:bodyPr lIns="91425" tIns="45700" rIns="91425" bIns="45700" anchor="t" anchorCtr="0">
            <a:noAutofit/>
          </a:bodyPr>
          <a:lstStyle/>
          <a:p>
            <a:pPr lvl="0" algn="just"/>
            <a:r>
              <a:rPr lang="en-US">
                <a:latin typeface="Arial" panose="02080604020202020204" pitchFamily="34" charset="0"/>
                <a:cs typeface="Arial" panose="02080604020202020204" pitchFamily="34" charset="0"/>
              </a:rPr>
              <a:t>Hỗ trợ trong việc học tập của người khiếm thị, cũng như sự quản lý của giáo viên và gia đình</a:t>
            </a:r>
            <a:endParaRPr lang="en-US">
              <a:latin typeface="Arial" panose="02080604020202020204" pitchFamily="34" charset="0"/>
              <a:cs typeface="Arial" panose="02080604020202020204" pitchFamily="34" charset="0"/>
            </a:endParaRPr>
          </a:p>
        </p:txBody>
      </p:sp>
      <p:sp>
        <p:nvSpPr>
          <p:cNvPr id="392" name="Shape 392"/>
          <p:cNvSpPr txBox="1"/>
          <p:nvPr/>
        </p:nvSpPr>
        <p:spPr>
          <a:xfrm>
            <a:off x="4066540" y="3211830"/>
            <a:ext cx="1948180" cy="2882900"/>
          </a:xfrm>
          <a:prstGeom prst="rect">
            <a:avLst/>
          </a:prstGeom>
          <a:noFill/>
          <a:ln>
            <a:noFill/>
          </a:ln>
        </p:spPr>
        <p:txBody>
          <a:bodyPr lIns="91425" tIns="45700" rIns="91425" bIns="45700" anchor="t" anchorCtr="0">
            <a:noAutofit/>
          </a:bodyPr>
          <a:lstStyle/>
          <a:p>
            <a:pPr algn="just"/>
            <a:r>
              <a:rPr lang="en-US">
                <a:latin typeface="Arial" panose="02080604020202020204" pitchFamily="34" charset="0"/>
                <a:cs typeface="Arial" panose="02080604020202020204" pitchFamily="34" charset="0"/>
              </a:rPr>
              <a:t>Sản phẩm được thiết kế giúp một phần cho những người khiếm thị đơn giản hóa cuộc sống, và được tiếp nhận một nền công nghệ hiện đại</a:t>
            </a:r>
            <a:endParaRPr lang="en-US">
              <a:latin typeface="Arial" panose="02080604020202020204" pitchFamily="34" charset="0"/>
              <a:cs typeface="Arial" panose="02080604020202020204" pitchFamily="34" charset="0"/>
            </a:endParaRPr>
          </a:p>
          <a:p>
            <a:endParaRPr sz="2000" dirty="0">
              <a:solidFill>
                <a:schemeClr val="dk1"/>
              </a:solidFill>
              <a:latin typeface="Arial"/>
              <a:ea typeface="Arial"/>
              <a:cs typeface="Arial"/>
              <a:sym typeface="Arial"/>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p:nvPr/>
        </p:nvSpPr>
        <p:spPr>
          <a:xfrm>
            <a:off x="2362201" y="248310"/>
            <a:ext cx="8077199" cy="411161"/>
          </a:xfrm>
          <a:prstGeom prst="rect">
            <a:avLst/>
          </a:prstGeom>
          <a:noFill/>
          <a:ln>
            <a:noFill/>
          </a:ln>
        </p:spPr>
        <p:txBody>
          <a:bodyPr lIns="91425" tIns="45700" rIns="91425" bIns="45700" anchor="ctr" anchorCtr="0">
            <a:noAutofit/>
          </a:bodyPr>
          <a:lstStyle/>
          <a:p>
            <a:pPr lvl="0" algn="just">
              <a:buClr>
                <a:schemeClr val="lt1"/>
              </a:buClr>
              <a:buSzPct val="25000"/>
            </a:pPr>
            <a:r>
              <a:rPr lang="vi-VN" sz="2400" b="1" dirty="0">
                <a:solidFill>
                  <a:schemeClr val="lt1"/>
                </a:solidFill>
              </a:rPr>
              <a:t>3</a:t>
            </a:r>
            <a:r>
              <a:rPr lang="en-US" sz="2400" b="1" dirty="0">
                <a:solidFill>
                  <a:schemeClr val="lt1"/>
                </a:solidFill>
                <a:latin typeface="Arial"/>
                <a:ea typeface="Arial"/>
                <a:cs typeface="Arial"/>
                <a:sym typeface="Arial"/>
              </a:rPr>
              <a:t>. </a:t>
            </a:r>
            <a:r>
              <a:rPr lang="vi-VN" sz="2400" b="1" dirty="0">
                <a:solidFill>
                  <a:schemeClr val="lt1"/>
                </a:solidFill>
              </a:rPr>
              <a:t>ĐÁNH GIÁ SẢN PHẨM</a:t>
            </a:r>
            <a:endParaRPr lang="en-US" sz="2400" b="1" dirty="0">
              <a:solidFill>
                <a:schemeClr val="lt1"/>
              </a:solidFill>
              <a:latin typeface="Arial"/>
              <a:ea typeface="Arial"/>
              <a:cs typeface="Arial"/>
              <a:sym typeface="Arial"/>
            </a:endParaRPr>
          </a:p>
        </p:txBody>
      </p:sp>
      <p:sp>
        <p:nvSpPr>
          <p:cNvPr id="399" name="Shape 399"/>
          <p:cNvSpPr txBox="1"/>
          <p:nvPr/>
        </p:nvSpPr>
        <p:spPr>
          <a:xfrm>
            <a:off x="5703253" y="3714750"/>
            <a:ext cx="223837" cy="369886"/>
          </a:xfrm>
          <a:prstGeom prst="rect">
            <a:avLst/>
          </a:prstGeom>
          <a:no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sp>
        <p:nvSpPr>
          <p:cNvPr id="400" name="Shape 400"/>
          <p:cNvSpPr txBox="1"/>
          <p:nvPr/>
        </p:nvSpPr>
        <p:spPr>
          <a:xfrm>
            <a:off x="2362200" y="5476876"/>
            <a:ext cx="8229600" cy="400049"/>
          </a:xfrm>
          <a:prstGeom prst="rect">
            <a:avLst/>
          </a:prstGeom>
          <a:no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sp>
        <p:nvSpPr>
          <p:cNvPr id="401" name="Shape 401"/>
          <p:cNvSpPr txBox="1"/>
          <p:nvPr/>
        </p:nvSpPr>
        <p:spPr>
          <a:xfrm>
            <a:off x="1028065" y="338455"/>
            <a:ext cx="4187190" cy="461645"/>
          </a:xfrm>
          <a:prstGeom prst="rect">
            <a:avLst/>
          </a:prstGeom>
          <a:noFill/>
          <a:ln>
            <a:noFill/>
          </a:ln>
        </p:spPr>
        <p:txBody>
          <a:bodyPr lIns="91425" tIns="45700" rIns="91425" bIns="45700" anchor="t" anchorCtr="0">
            <a:noAutofit/>
          </a:bodyPr>
          <a:lstStyle/>
          <a:p>
            <a:pPr algn="just">
              <a:buClr>
                <a:schemeClr val="dk1"/>
              </a:buClr>
              <a:buSzPct val="25000"/>
            </a:pPr>
            <a:r>
              <a:rPr lang="vi-VN" sz="2800" b="1" dirty="0">
                <a:solidFill>
                  <a:schemeClr val="dk1"/>
                </a:solidFill>
              </a:rPr>
              <a:t>3</a:t>
            </a:r>
            <a:r>
              <a:rPr lang="en-US" sz="2800" b="1" dirty="0">
                <a:solidFill>
                  <a:schemeClr val="dk1"/>
                </a:solidFill>
                <a:latin typeface="Arial"/>
                <a:ea typeface="Arial"/>
                <a:cs typeface="Arial"/>
                <a:sym typeface="Arial"/>
              </a:rPr>
              <a:t>.</a:t>
            </a:r>
            <a:r>
              <a:rPr lang="vi-VN" sz="2800" b="1" dirty="0">
                <a:solidFill>
                  <a:schemeClr val="dk1"/>
                </a:solidFill>
                <a:latin typeface="Arial"/>
                <a:ea typeface="Arial"/>
                <a:cs typeface="Arial"/>
                <a:sym typeface="Arial"/>
              </a:rPr>
              <a:t>4</a:t>
            </a:r>
            <a:r>
              <a:rPr lang="en-US" sz="2800" b="1" dirty="0">
                <a:solidFill>
                  <a:schemeClr val="dk1"/>
                </a:solidFill>
                <a:latin typeface="Arial"/>
                <a:ea typeface="Arial"/>
                <a:cs typeface="Arial"/>
                <a:sym typeface="Arial"/>
              </a:rPr>
              <a:t>. </a:t>
            </a:r>
            <a:r>
              <a:rPr lang="vi-VN" sz="2800" b="1" dirty="0">
                <a:solidFill>
                  <a:schemeClr val="dk1"/>
                </a:solidFill>
                <a:latin typeface="Arial"/>
                <a:ea typeface="Arial"/>
                <a:cs typeface="Arial"/>
                <a:sym typeface="Arial"/>
              </a:rPr>
              <a:t> Một số tồn tại</a:t>
            </a:r>
            <a:endParaRPr lang="en-US" sz="2800" b="1" dirty="0">
              <a:solidFill>
                <a:schemeClr val="dk1"/>
              </a:solidFill>
              <a:latin typeface="Arial"/>
              <a:ea typeface="Arial"/>
              <a:cs typeface="Arial"/>
              <a:sym typeface="Arial"/>
            </a:endParaRPr>
          </a:p>
        </p:txBody>
      </p:sp>
      <p:sp>
        <p:nvSpPr>
          <p:cNvPr id="403" name="Shape 403"/>
          <p:cNvSpPr/>
          <p:nvPr/>
        </p:nvSpPr>
        <p:spPr>
          <a:xfrm>
            <a:off x="4923790" y="1850390"/>
            <a:ext cx="2506345" cy="3583940"/>
          </a:xfrm>
          <a:prstGeom prst="roundRect">
            <a:avLst>
              <a:gd name="adj" fmla="val 296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404" name="Shape 404"/>
          <p:cNvSpPr/>
          <p:nvPr/>
        </p:nvSpPr>
        <p:spPr>
          <a:xfrm>
            <a:off x="2362200" y="1850390"/>
            <a:ext cx="2376170" cy="3583305"/>
          </a:xfrm>
          <a:prstGeom prst="roundRect">
            <a:avLst>
              <a:gd name="adj" fmla="val 296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5" tIns="45700" rIns="91425" bIns="45700" anchor="ctr" anchorCtr="0">
            <a:noAutofit/>
          </a:bodyPr>
          <a:lstStyle/>
          <a:p>
            <a:endParaRPr>
              <a:solidFill>
                <a:schemeClr val="dk1"/>
              </a:solidFill>
              <a:latin typeface="Arial"/>
              <a:ea typeface="Arial"/>
              <a:cs typeface="Arial"/>
              <a:sym typeface="Arial"/>
            </a:endParaRPr>
          </a:p>
        </p:txBody>
      </p:sp>
      <p:sp>
        <p:nvSpPr>
          <p:cNvPr id="405" name="Shape 405"/>
          <p:cNvSpPr txBox="1"/>
          <p:nvPr/>
        </p:nvSpPr>
        <p:spPr>
          <a:xfrm>
            <a:off x="4253865" y="1328736"/>
            <a:ext cx="284162" cy="522286"/>
          </a:xfrm>
          <a:prstGeom prst="rect">
            <a:avLst/>
          </a:prstGeom>
          <a:noFill/>
          <a:ln>
            <a:noFill/>
          </a:ln>
        </p:spPr>
        <p:txBody>
          <a:bodyPr lIns="91425" tIns="45700" rIns="91425" bIns="45700" anchor="t" anchorCtr="0">
            <a:noAutofit/>
          </a:bodyPr>
          <a:lstStyle/>
          <a:p>
            <a:pPr algn="ctr">
              <a:buClr>
                <a:srgbClr val="FFFFFF"/>
              </a:buClr>
              <a:buSzPct val="25000"/>
            </a:pPr>
            <a:r>
              <a:rPr lang="en-US" sz="2800" b="1">
                <a:solidFill>
                  <a:srgbClr val="FFFFFF"/>
                </a:solidFill>
                <a:latin typeface="Arial"/>
                <a:ea typeface="Arial"/>
                <a:cs typeface="Arial"/>
                <a:sym typeface="Arial"/>
              </a:rPr>
              <a:t>I</a:t>
            </a:r>
            <a:endParaRPr lang="en-US" sz="2800" b="1">
              <a:solidFill>
                <a:srgbClr val="FFFFFF"/>
              </a:solidFill>
              <a:latin typeface="Arial"/>
              <a:ea typeface="Arial"/>
              <a:cs typeface="Arial"/>
              <a:sym typeface="Arial"/>
            </a:endParaRPr>
          </a:p>
        </p:txBody>
      </p:sp>
      <p:sp>
        <p:nvSpPr>
          <p:cNvPr id="406" name="Shape 406"/>
          <p:cNvSpPr txBox="1"/>
          <p:nvPr/>
        </p:nvSpPr>
        <p:spPr>
          <a:xfrm>
            <a:off x="5868352" y="1281111"/>
            <a:ext cx="382586" cy="522286"/>
          </a:xfrm>
          <a:prstGeom prst="rect">
            <a:avLst/>
          </a:prstGeom>
          <a:noFill/>
          <a:ln>
            <a:noFill/>
          </a:ln>
        </p:spPr>
        <p:txBody>
          <a:bodyPr lIns="91425" tIns="45700" rIns="91425" bIns="45700" anchor="t" anchorCtr="0">
            <a:noAutofit/>
          </a:bodyPr>
          <a:lstStyle/>
          <a:p>
            <a:pPr>
              <a:buClr>
                <a:srgbClr val="FFFFFF"/>
              </a:buClr>
              <a:buSzPct val="25000"/>
            </a:pPr>
            <a:r>
              <a:rPr lang="en-US" sz="2800" b="1">
                <a:solidFill>
                  <a:srgbClr val="FFFFFF"/>
                </a:solidFill>
                <a:latin typeface="Arial"/>
                <a:ea typeface="Arial"/>
                <a:cs typeface="Arial"/>
                <a:sym typeface="Arial"/>
              </a:rPr>
              <a:t>II</a:t>
            </a:r>
            <a:endParaRPr lang="en-US" sz="2800" b="1">
              <a:solidFill>
                <a:srgbClr val="FFFFFF"/>
              </a:solidFill>
              <a:latin typeface="Arial"/>
              <a:ea typeface="Arial"/>
              <a:cs typeface="Arial"/>
              <a:sym typeface="Arial"/>
            </a:endParaRPr>
          </a:p>
        </p:txBody>
      </p:sp>
      <p:sp>
        <p:nvSpPr>
          <p:cNvPr id="407" name="Shape 407"/>
          <p:cNvSpPr txBox="1"/>
          <p:nvPr/>
        </p:nvSpPr>
        <p:spPr>
          <a:xfrm>
            <a:off x="7866063" y="2311400"/>
            <a:ext cx="482599" cy="522286"/>
          </a:xfrm>
          <a:prstGeom prst="rect">
            <a:avLst/>
          </a:prstGeom>
          <a:noFill/>
          <a:ln>
            <a:noFill/>
          </a:ln>
        </p:spPr>
        <p:txBody>
          <a:bodyPr lIns="91425" tIns="45700" rIns="91425" bIns="45700" anchor="t" anchorCtr="0">
            <a:noAutofit/>
          </a:bodyPr>
          <a:lstStyle/>
          <a:p>
            <a:pPr>
              <a:buClr>
                <a:srgbClr val="FFFFFF"/>
              </a:buClr>
              <a:buSzPct val="25000"/>
            </a:pPr>
            <a:r>
              <a:rPr lang="en-US" sz="2800" b="1">
                <a:solidFill>
                  <a:srgbClr val="FFFFFF"/>
                </a:solidFill>
                <a:latin typeface="Arial"/>
                <a:ea typeface="Arial"/>
                <a:cs typeface="Arial"/>
                <a:sym typeface="Arial"/>
              </a:rPr>
              <a:t>III</a:t>
            </a:r>
            <a:endParaRPr lang="en-US" sz="2800" b="1">
              <a:solidFill>
                <a:srgbClr val="FFFFFF"/>
              </a:solidFill>
              <a:latin typeface="Arial"/>
              <a:ea typeface="Arial"/>
              <a:cs typeface="Arial"/>
              <a:sym typeface="Arial"/>
            </a:endParaRPr>
          </a:p>
        </p:txBody>
      </p:sp>
      <p:sp>
        <p:nvSpPr>
          <p:cNvPr id="408" name="Shape 408"/>
          <p:cNvSpPr txBox="1"/>
          <p:nvPr/>
        </p:nvSpPr>
        <p:spPr>
          <a:xfrm>
            <a:off x="9458325" y="2351086"/>
            <a:ext cx="523874" cy="523874"/>
          </a:xfrm>
          <a:prstGeom prst="rect">
            <a:avLst/>
          </a:prstGeom>
          <a:noFill/>
          <a:ln>
            <a:noFill/>
          </a:ln>
        </p:spPr>
        <p:txBody>
          <a:bodyPr lIns="91425" tIns="45700" rIns="91425" bIns="45700" anchor="t" anchorCtr="0">
            <a:noAutofit/>
          </a:bodyPr>
          <a:lstStyle/>
          <a:p>
            <a:pPr>
              <a:buClr>
                <a:srgbClr val="FFFFFF"/>
              </a:buClr>
              <a:buSzPct val="25000"/>
            </a:pPr>
            <a:r>
              <a:rPr lang="en-US" sz="2800" b="1">
                <a:solidFill>
                  <a:srgbClr val="FFFFFF"/>
                </a:solidFill>
                <a:latin typeface="Arial"/>
                <a:ea typeface="Arial"/>
                <a:cs typeface="Arial"/>
                <a:sym typeface="Arial"/>
              </a:rPr>
              <a:t>IV</a:t>
            </a:r>
            <a:endParaRPr lang="en-US" sz="2800" b="1">
              <a:solidFill>
                <a:srgbClr val="FFFFFF"/>
              </a:solidFill>
              <a:latin typeface="Arial"/>
              <a:ea typeface="Arial"/>
              <a:cs typeface="Arial"/>
              <a:sym typeface="Arial"/>
            </a:endParaRPr>
          </a:p>
        </p:txBody>
      </p:sp>
      <p:sp>
        <p:nvSpPr>
          <p:cNvPr id="409" name="Shape 409"/>
          <p:cNvSpPr txBox="1"/>
          <p:nvPr/>
        </p:nvSpPr>
        <p:spPr>
          <a:xfrm>
            <a:off x="2361565" y="1911350"/>
            <a:ext cx="2311400" cy="2555875"/>
          </a:xfrm>
          <a:prstGeom prst="rect">
            <a:avLst/>
          </a:prstGeom>
          <a:noFill/>
          <a:ln>
            <a:noFill/>
          </a:ln>
        </p:spPr>
        <p:txBody>
          <a:bodyPr lIns="91425" tIns="45700" rIns="91425" bIns="45700" anchor="t" anchorCtr="0">
            <a:noAutofit/>
          </a:bodyPr>
          <a:lstStyle/>
          <a:p>
            <a:pPr lvl="0" algn="just"/>
            <a:r>
              <a:rPr lang="en-US" sz="2000">
                <a:latin typeface="Arial" panose="02080604020202020204" pitchFamily="34" charset="0"/>
                <a:cs typeface="Arial" panose="02080604020202020204" pitchFamily="34" charset="0"/>
              </a:rPr>
              <a:t>Hệ thống chưa thực sự tối ứu do kinh phí còn hạn chế và thời gian tìm hiểu chưa lâu</a:t>
            </a:r>
            <a:endParaRPr lang="en-US" sz="2000">
              <a:latin typeface="Arial" panose="02080604020202020204" pitchFamily="34" charset="0"/>
              <a:cs typeface="Arial" panose="02080604020202020204" pitchFamily="34" charset="0"/>
            </a:endParaRPr>
          </a:p>
          <a:p>
            <a:pPr lvl="0" algn="just">
              <a:buClr>
                <a:schemeClr val="dk1"/>
              </a:buClr>
              <a:buSzPct val="25000"/>
            </a:pPr>
            <a:r>
              <a:rPr lang="en-US" sz="2000">
                <a:solidFill>
                  <a:schemeClr val="dk1"/>
                </a:solidFill>
                <a:latin typeface="Arial"/>
                <a:ea typeface="Arial"/>
                <a:cs typeface="Arial"/>
                <a:sym typeface="Arial"/>
              </a:rPr>
              <a:t> </a:t>
            </a:r>
            <a:endParaRPr lang="en-US" sz="2000" dirty="0">
              <a:solidFill>
                <a:schemeClr val="dk1"/>
              </a:solidFill>
              <a:latin typeface="Arial"/>
              <a:ea typeface="Arial"/>
              <a:cs typeface="Arial"/>
              <a:sym typeface="Arial"/>
            </a:endParaRPr>
          </a:p>
        </p:txBody>
      </p:sp>
      <p:sp>
        <p:nvSpPr>
          <p:cNvPr id="410" name="Shape 410"/>
          <p:cNvSpPr txBox="1"/>
          <p:nvPr/>
        </p:nvSpPr>
        <p:spPr>
          <a:xfrm>
            <a:off x="4923790" y="1850390"/>
            <a:ext cx="2505710" cy="2553970"/>
          </a:xfrm>
          <a:prstGeom prst="rect">
            <a:avLst/>
          </a:prstGeom>
          <a:noFill/>
          <a:ln>
            <a:noFill/>
          </a:ln>
        </p:spPr>
        <p:txBody>
          <a:bodyPr lIns="91425" tIns="45700" rIns="91425" bIns="45700" anchor="t" anchorCtr="0">
            <a:noAutofit/>
          </a:bodyPr>
          <a:lstStyle/>
          <a:p>
            <a:pPr lvl="0" algn="just"/>
            <a:r>
              <a:rPr lang="en-US" sz="2000">
                <a:latin typeface="Arial" panose="02080604020202020204" pitchFamily="34" charset="0"/>
                <a:cs typeface="Arial" panose="02080604020202020204" pitchFamily="34" charset="0"/>
              </a:rPr>
              <a:t>Hệ thống cần phát triển thêm mọt số ứng dụng khác như bảng kết nối các ký tự thành những câu hoàn chỉnh để giúp những người khiếm thị dễ dàng trong học chữ cái</a:t>
            </a:r>
            <a:endParaRPr lang="en-US" sz="2000">
              <a:latin typeface="Arial" panose="02080604020202020204" pitchFamily="34" charset="0"/>
              <a:cs typeface="Arial" panose="02080604020202020204" pitchFamily="34" charset="0"/>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p:nvPr/>
        </p:nvSpPr>
        <p:spPr>
          <a:xfrm>
            <a:off x="2362201" y="290513"/>
            <a:ext cx="8077199" cy="411161"/>
          </a:xfrm>
          <a:prstGeom prst="rect">
            <a:avLst/>
          </a:prstGeom>
          <a:noFill/>
          <a:ln>
            <a:noFill/>
          </a:ln>
        </p:spPr>
        <p:txBody>
          <a:bodyPr lIns="91425" tIns="45700" rIns="91425" bIns="45700" anchor="ctr" anchorCtr="0">
            <a:noAutofit/>
          </a:bodyPr>
          <a:lstStyle/>
          <a:p>
            <a:pPr lvl="0">
              <a:buClr>
                <a:schemeClr val="lt1"/>
              </a:buClr>
              <a:buSzPct val="25000"/>
            </a:pPr>
            <a:r>
              <a:rPr lang="en-US" sz="2400" b="1" dirty="0">
                <a:solidFill>
                  <a:schemeClr val="lt1"/>
                </a:solidFill>
                <a:latin typeface="Arial"/>
                <a:ea typeface="Arial"/>
                <a:cs typeface="Arial"/>
                <a:sym typeface="Arial"/>
              </a:rPr>
              <a:t>3. </a:t>
            </a:r>
            <a:r>
              <a:rPr lang="vi-VN" sz="2400" b="1" dirty="0">
                <a:solidFill>
                  <a:schemeClr val="lt1"/>
                </a:solidFill>
              </a:rPr>
              <a:t>ĐÁNH GIÁ SẢN PHẨM</a:t>
            </a:r>
            <a:endParaRPr lang="en-US" sz="2400" b="1" dirty="0">
              <a:solidFill>
                <a:schemeClr val="lt1"/>
              </a:solidFill>
              <a:latin typeface="Arial"/>
              <a:ea typeface="Arial"/>
              <a:cs typeface="Arial"/>
              <a:sym typeface="Arial"/>
            </a:endParaRPr>
          </a:p>
        </p:txBody>
      </p:sp>
      <p:sp>
        <p:nvSpPr>
          <p:cNvPr id="313" name="Shape 313"/>
          <p:cNvSpPr txBox="1"/>
          <p:nvPr/>
        </p:nvSpPr>
        <p:spPr>
          <a:xfrm>
            <a:off x="2320133" y="5410657"/>
            <a:ext cx="8229600" cy="400049"/>
          </a:xfrm>
          <a:prstGeom prst="rect">
            <a:avLst/>
          </a:prstGeom>
          <a:noFill/>
          <a:ln>
            <a:noFill/>
          </a:ln>
        </p:spPr>
        <p:txBody>
          <a:bodyPr lIns="91425" tIns="45700" rIns="91425" bIns="45700" anchor="t" anchorCtr="0">
            <a:noAutofit/>
          </a:bodyPr>
          <a:lstStyle/>
          <a:p>
            <a:endParaRPr>
              <a:solidFill>
                <a:schemeClr val="dk1"/>
              </a:solidFill>
              <a:latin typeface="Arial"/>
              <a:ea typeface="Arial"/>
              <a:cs typeface="Arial"/>
              <a:sym typeface="Arial"/>
            </a:endParaRPr>
          </a:p>
        </p:txBody>
      </p:sp>
      <p:sp>
        <p:nvSpPr>
          <p:cNvPr id="314" name="Shape 314"/>
          <p:cNvSpPr txBox="1"/>
          <p:nvPr/>
        </p:nvSpPr>
        <p:spPr>
          <a:xfrm>
            <a:off x="284480" y="290830"/>
            <a:ext cx="4568190" cy="461645"/>
          </a:xfrm>
          <a:prstGeom prst="rect">
            <a:avLst/>
          </a:prstGeom>
          <a:noFill/>
          <a:ln>
            <a:noFill/>
          </a:ln>
        </p:spPr>
        <p:txBody>
          <a:bodyPr lIns="91425" tIns="45700" rIns="91425" bIns="45700" anchor="t" anchorCtr="0">
            <a:noAutofit/>
          </a:bodyPr>
          <a:lstStyle/>
          <a:p>
            <a:pPr algn="just">
              <a:buClr>
                <a:schemeClr val="dk1"/>
              </a:buClr>
              <a:buSzPct val="25000"/>
            </a:pPr>
            <a:r>
              <a:rPr lang="en-US" sz="2800" b="1">
                <a:solidFill>
                  <a:schemeClr val="dk1"/>
                </a:solidFill>
                <a:latin typeface="Arial"/>
                <a:ea typeface="Arial"/>
                <a:cs typeface="Arial"/>
                <a:sym typeface="Arial"/>
              </a:rPr>
              <a:t>3.2. Hiệu quả đem lại</a:t>
            </a:r>
            <a:endParaRPr lang="en-US" sz="2800" b="1">
              <a:solidFill>
                <a:schemeClr val="dk1"/>
              </a:solidFill>
              <a:latin typeface="Arial"/>
              <a:ea typeface="Arial"/>
              <a:cs typeface="Arial"/>
              <a:sym typeface="Arial"/>
            </a:endParaRPr>
          </a:p>
        </p:txBody>
      </p:sp>
      <p:grpSp>
        <p:nvGrpSpPr>
          <p:cNvPr id="315" name="Shape 315"/>
          <p:cNvGrpSpPr/>
          <p:nvPr/>
        </p:nvGrpSpPr>
        <p:grpSpPr>
          <a:xfrm>
            <a:off x="2293145" y="1586367"/>
            <a:ext cx="6083300" cy="4552950"/>
            <a:chOff x="811212" y="1652586"/>
            <a:chExt cx="6083300" cy="4552950"/>
          </a:xfrm>
        </p:grpSpPr>
        <p:pic>
          <p:nvPicPr>
            <p:cNvPr id="316" name="Shape 316"/>
            <p:cNvPicPr preferRelativeResize="0"/>
            <p:nvPr/>
          </p:nvPicPr>
          <p:blipFill rotWithShape="1">
            <a:blip r:embed="rId1"/>
            <a:srcRect/>
            <a:stretch>
              <a:fillRect/>
            </a:stretch>
          </p:blipFill>
          <p:spPr>
            <a:xfrm>
              <a:off x="811212" y="1652586"/>
              <a:ext cx="6083300" cy="4552950"/>
            </a:xfrm>
            <a:prstGeom prst="rect">
              <a:avLst/>
            </a:prstGeom>
            <a:noFill/>
            <a:ln>
              <a:noFill/>
            </a:ln>
          </p:spPr>
        </p:pic>
        <p:sp>
          <p:nvSpPr>
            <p:cNvPr id="317" name="Shape 317"/>
            <p:cNvSpPr txBox="1"/>
            <p:nvPr/>
          </p:nvSpPr>
          <p:spPr>
            <a:xfrm rot="5400000">
              <a:off x="-97631" y="2886868"/>
              <a:ext cx="4232275" cy="2087562"/>
            </a:xfrm>
            <a:prstGeom prst="rect">
              <a:avLst/>
            </a:prstGeom>
            <a:no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sp>
        <p:nvSpPr>
          <p:cNvPr id="318" name="Shape 318"/>
          <p:cNvSpPr txBox="1"/>
          <p:nvPr/>
        </p:nvSpPr>
        <p:spPr>
          <a:xfrm>
            <a:off x="2392523" y="3454856"/>
            <a:ext cx="2270124" cy="2724150"/>
          </a:xfrm>
          <a:prstGeom prst="rect">
            <a:avLst/>
          </a:prstGeom>
          <a:noFill/>
          <a:ln>
            <a:noFill/>
          </a:ln>
        </p:spPr>
        <p:txBody>
          <a:bodyPr lIns="91425" tIns="45700" rIns="91425" bIns="45700" anchor="t" anchorCtr="0">
            <a:noAutofit/>
          </a:bodyPr>
          <a:lstStyle/>
          <a:p>
            <a:pPr algn="just">
              <a:buClr>
                <a:schemeClr val="dk1"/>
              </a:buClr>
              <a:buSzPct val="25000"/>
            </a:pPr>
            <a:r>
              <a:rPr lang="en-US" sz="2000">
                <a:latin typeface="Arial" panose="02080604020202020204" pitchFamily="34" charset="0"/>
                <a:cs typeface="Arial" panose="02080604020202020204" pitchFamily="34" charset="0"/>
              </a:rPr>
              <a:t>Sản phẩm có giá thành thấp, phù hợp triển khai đưa vào ứng dụng trong thực tế</a:t>
            </a:r>
            <a:endParaRPr sz="2000" dirty="0">
              <a:solidFill>
                <a:schemeClr val="dk1"/>
              </a:solidFill>
              <a:latin typeface="Arial" panose="02080604020202020204" pitchFamily="34" charset="0"/>
              <a:ea typeface="Arial"/>
              <a:cs typeface="Arial" panose="02080604020202020204" pitchFamily="34" charset="0"/>
              <a:sym typeface="Arial"/>
            </a:endParaRPr>
          </a:p>
          <a:p>
            <a:pPr algn="just"/>
            <a:endParaRPr dirty="0">
              <a:solidFill>
                <a:schemeClr val="dk1"/>
              </a:solidFill>
              <a:latin typeface="Arial"/>
              <a:ea typeface="Arial"/>
              <a:cs typeface="Arial"/>
              <a:sym typeface="Arial"/>
            </a:endParaRPr>
          </a:p>
        </p:txBody>
      </p:sp>
      <p:grpSp>
        <p:nvGrpSpPr>
          <p:cNvPr id="319" name="Shape 319"/>
          <p:cNvGrpSpPr/>
          <p:nvPr/>
        </p:nvGrpSpPr>
        <p:grpSpPr>
          <a:xfrm>
            <a:off x="4852670" y="1626235"/>
            <a:ext cx="6076950" cy="4906010"/>
            <a:chOff x="3328987" y="1652586"/>
            <a:chExt cx="6076950" cy="4552950"/>
          </a:xfrm>
        </p:grpSpPr>
        <p:pic>
          <p:nvPicPr>
            <p:cNvPr id="320" name="Shape 320"/>
            <p:cNvPicPr preferRelativeResize="0"/>
            <p:nvPr/>
          </p:nvPicPr>
          <p:blipFill rotWithShape="1">
            <a:blip r:embed="rId2"/>
            <a:srcRect/>
            <a:stretch>
              <a:fillRect/>
            </a:stretch>
          </p:blipFill>
          <p:spPr>
            <a:xfrm>
              <a:off x="3328987" y="1652586"/>
              <a:ext cx="6076950" cy="4552950"/>
            </a:xfrm>
            <a:prstGeom prst="rect">
              <a:avLst/>
            </a:prstGeom>
            <a:noFill/>
            <a:ln>
              <a:noFill/>
            </a:ln>
          </p:spPr>
        </p:pic>
        <p:sp>
          <p:nvSpPr>
            <p:cNvPr id="321" name="Shape 321"/>
            <p:cNvSpPr txBox="1"/>
            <p:nvPr/>
          </p:nvSpPr>
          <p:spPr>
            <a:xfrm rot="5400000">
              <a:off x="2416967" y="2886868"/>
              <a:ext cx="4232275" cy="2087562"/>
            </a:xfrm>
            <a:prstGeom prst="rect">
              <a:avLst/>
            </a:prstGeom>
            <a:no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sp>
        <p:nvSpPr>
          <p:cNvPr id="322" name="Shape 322"/>
          <p:cNvSpPr txBox="1"/>
          <p:nvPr/>
        </p:nvSpPr>
        <p:spPr>
          <a:xfrm>
            <a:off x="4935538" y="3307080"/>
            <a:ext cx="2320924" cy="3000375"/>
          </a:xfrm>
          <a:prstGeom prst="rect">
            <a:avLst/>
          </a:prstGeom>
          <a:noFill/>
          <a:ln>
            <a:noFill/>
          </a:ln>
        </p:spPr>
        <p:txBody>
          <a:bodyPr lIns="91425" tIns="45700" rIns="91425" bIns="45700" anchor="t" anchorCtr="0">
            <a:noAutofit/>
          </a:bodyPr>
          <a:lstStyle/>
          <a:p>
            <a:pPr lvl="0" algn="just"/>
            <a:r>
              <a:rPr lang="en-US">
                <a:solidFill>
                  <a:schemeClr val="dk1"/>
                </a:solidFill>
                <a:latin typeface="Arial"/>
                <a:ea typeface="Arial"/>
                <a:cs typeface="Arial"/>
                <a:sym typeface="Arial"/>
              </a:rPr>
              <a:t>- </a:t>
            </a:r>
            <a:r>
              <a:rPr lang="en-US">
                <a:latin typeface="Arial" panose="02080604020202020204" pitchFamily="34" charset="0"/>
                <a:cs typeface="Arial" panose="02080604020202020204" pitchFamily="34" charset="0"/>
              </a:rPr>
              <a:t>Sản phẩm có thể triển khai tại các trung tâm dạy người khiếm thị, góp phần tích cực trong việc đẩy mạnh quá trình học tập. Giúp giảm thiểu công sức cũng như thời gian dạy.</a:t>
            </a:r>
            <a:endParaRPr lang="en-US">
              <a:latin typeface="Arial" panose="02080604020202020204" pitchFamily="34" charset="0"/>
              <a:cs typeface="Arial" panose="02080604020202020204" pitchFamily="34" charset="0"/>
            </a:endParaRPr>
          </a:p>
          <a:p>
            <a:pPr lvl="0" algn="just">
              <a:spcBef>
                <a:spcPts val="900"/>
              </a:spcBef>
              <a:buClr>
                <a:schemeClr val="dk1"/>
              </a:buClr>
            </a:pPr>
            <a:endParaRPr dirty="0">
              <a:solidFill>
                <a:srgbClr val="000000"/>
              </a:solidFill>
              <a:latin typeface="Arial"/>
              <a:ea typeface="Arial"/>
              <a:cs typeface="Arial"/>
              <a:sym typeface="Arial"/>
            </a:endParaRPr>
          </a:p>
          <a:p>
            <a:pPr lvl="0" algn="just"/>
            <a:endParaRPr dirty="0">
              <a:solidFill>
                <a:srgbClr val="000000"/>
              </a:solidFill>
              <a:latin typeface="Arial"/>
              <a:ea typeface="Arial"/>
              <a:cs typeface="Arial"/>
              <a:sym typeface="Arial"/>
            </a:endParaRPr>
          </a:p>
        </p:txBody>
      </p:sp>
      <p:grpSp>
        <p:nvGrpSpPr>
          <p:cNvPr id="323" name="Shape 323"/>
          <p:cNvGrpSpPr/>
          <p:nvPr/>
        </p:nvGrpSpPr>
        <p:grpSpPr>
          <a:xfrm>
            <a:off x="7370762" y="1670051"/>
            <a:ext cx="5984874" cy="4554537"/>
            <a:chOff x="5846762" y="1670050"/>
            <a:chExt cx="5984874" cy="4554537"/>
          </a:xfrm>
        </p:grpSpPr>
        <p:pic>
          <p:nvPicPr>
            <p:cNvPr id="324" name="Shape 324"/>
            <p:cNvPicPr preferRelativeResize="0"/>
            <p:nvPr/>
          </p:nvPicPr>
          <p:blipFill rotWithShape="1">
            <a:blip r:embed="rId3"/>
            <a:srcRect/>
            <a:stretch>
              <a:fillRect/>
            </a:stretch>
          </p:blipFill>
          <p:spPr>
            <a:xfrm>
              <a:off x="5846762" y="1670050"/>
              <a:ext cx="5984874" cy="4554537"/>
            </a:xfrm>
            <a:prstGeom prst="rect">
              <a:avLst/>
            </a:prstGeom>
            <a:noFill/>
            <a:ln>
              <a:noFill/>
            </a:ln>
          </p:spPr>
        </p:pic>
        <p:sp>
          <p:nvSpPr>
            <p:cNvPr id="325" name="Shape 325"/>
            <p:cNvSpPr txBox="1"/>
            <p:nvPr/>
          </p:nvSpPr>
          <p:spPr>
            <a:xfrm rot="5400000">
              <a:off x="4931568" y="2902743"/>
              <a:ext cx="4232275" cy="2087562"/>
            </a:xfrm>
            <a:prstGeom prst="rect">
              <a:avLst/>
            </a:prstGeom>
            <a:noFill/>
            <a:ln>
              <a:noFill/>
            </a:ln>
          </p:spPr>
          <p:txBody>
            <a:bodyPr lIns="91425" tIns="45700" rIns="91425" bIns="45700" anchor="ctr" anchorCtr="0">
              <a:noAutofit/>
            </a:bodyPr>
            <a:lstStyle/>
            <a:p>
              <a:endParaRPr>
                <a:solidFill>
                  <a:schemeClr val="dk1"/>
                </a:solidFill>
                <a:latin typeface="Arial"/>
                <a:ea typeface="Arial"/>
                <a:cs typeface="Arial"/>
                <a:sym typeface="Arial"/>
              </a:endParaRPr>
            </a:p>
          </p:txBody>
        </p:sp>
      </p:grpSp>
      <p:sp>
        <p:nvSpPr>
          <p:cNvPr id="326" name="Shape 326"/>
          <p:cNvSpPr txBox="1"/>
          <p:nvPr/>
        </p:nvSpPr>
        <p:spPr>
          <a:xfrm>
            <a:off x="7483636" y="3531056"/>
            <a:ext cx="2138361" cy="2724150"/>
          </a:xfrm>
          <a:prstGeom prst="rect">
            <a:avLst/>
          </a:prstGeom>
          <a:noFill/>
          <a:ln>
            <a:noFill/>
          </a:ln>
        </p:spPr>
        <p:txBody>
          <a:bodyPr lIns="91425" tIns="45700" rIns="91425" bIns="45700" anchor="t" anchorCtr="0">
            <a:noAutofit/>
          </a:bodyPr>
          <a:lstStyle/>
          <a:p>
            <a:pPr algn="just">
              <a:buClr>
                <a:schemeClr val="dk1"/>
              </a:buClr>
              <a:buSzPct val="25000"/>
            </a:pP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Tiếp</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cận</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và</a:t>
            </a:r>
            <a:r>
              <a:rPr lang="en-US" dirty="0">
                <a:solidFill>
                  <a:schemeClr val="dk1"/>
                </a:solidFill>
                <a:latin typeface="Arial"/>
                <a:ea typeface="Arial"/>
                <a:cs typeface="Arial"/>
                <a:sym typeface="Arial"/>
              </a:rPr>
              <a:t> </a:t>
            </a:r>
            <a:r>
              <a:rPr lang="vi-VN" dirty="0">
                <a:solidFill>
                  <a:schemeClr val="dk1"/>
                </a:solidFill>
              </a:rPr>
              <a:t>ứng dụng</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được</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tài</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nguyên</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về</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mặt</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công</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nghệ</a:t>
            </a:r>
            <a:r>
              <a:rPr lang="en-US" dirty="0">
                <a:solidFill>
                  <a:schemeClr val="dk1"/>
                </a:solidFill>
                <a:latin typeface="Arial"/>
                <a:ea typeface="Arial"/>
                <a:cs typeface="Arial"/>
                <a:sym typeface="Arial"/>
              </a:rPr>
              <a:t>.</a:t>
            </a:r>
            <a:endParaRPr lang="en-US" dirty="0">
              <a:solidFill>
                <a:schemeClr val="dk1"/>
              </a:solidFill>
              <a:latin typeface="Arial"/>
              <a:ea typeface="Arial"/>
              <a:cs typeface="Arial"/>
              <a:sym typeface="Arial"/>
            </a:endParaRPr>
          </a:p>
          <a:p>
            <a:pPr algn="just">
              <a:buClr>
                <a:schemeClr val="dk1"/>
              </a:buClr>
              <a:buSzPct val="25000"/>
            </a:pP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Làm</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chủ</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về</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mặt</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công</a:t>
            </a:r>
            <a:r>
              <a:rPr lang="en-US" dirty="0">
                <a:solidFill>
                  <a:schemeClr val="dk1"/>
                </a:solidFill>
                <a:latin typeface="Arial"/>
                <a:ea typeface="Arial"/>
                <a:cs typeface="Arial"/>
                <a:sym typeface="Arial"/>
              </a:rPr>
              <a:t> </a:t>
            </a:r>
            <a:r>
              <a:rPr lang="en-US" dirty="0" err="1">
                <a:solidFill>
                  <a:schemeClr val="dk1"/>
                </a:solidFill>
                <a:latin typeface="Arial"/>
                <a:ea typeface="Arial"/>
                <a:cs typeface="Arial"/>
                <a:sym typeface="Arial"/>
              </a:rPr>
              <a:t>nghệ</a:t>
            </a:r>
            <a:r>
              <a:rPr lang="en-US" dirty="0">
                <a:solidFill>
                  <a:schemeClr val="dk1"/>
                </a:solidFill>
                <a:latin typeface="Arial"/>
                <a:ea typeface="Arial"/>
                <a:cs typeface="Arial"/>
                <a:sym typeface="Arial"/>
              </a:rPr>
              <a:t>. </a:t>
            </a:r>
            <a:endParaRPr lang="en-US" dirty="0">
              <a:solidFill>
                <a:schemeClr val="dk1"/>
              </a:solidFill>
              <a:latin typeface="Arial"/>
              <a:ea typeface="Arial"/>
              <a:cs typeface="Arial"/>
              <a:sym typeface="Arial"/>
            </a:endParaRPr>
          </a:p>
          <a:p>
            <a:pPr algn="just">
              <a:spcBef>
                <a:spcPts val="900"/>
              </a:spcBef>
              <a:buClr>
                <a:schemeClr val="dk1"/>
              </a:buClr>
            </a:pPr>
            <a:endParaRPr dirty="0">
              <a:solidFill>
                <a:srgbClr val="000000"/>
              </a:solidFill>
              <a:latin typeface="Arial"/>
              <a:ea typeface="Arial"/>
              <a:cs typeface="Arial"/>
              <a:sym typeface="Arial"/>
            </a:endParaRPr>
          </a:p>
          <a:p>
            <a:pPr algn="just"/>
            <a:endParaRPr dirty="0">
              <a:solidFill>
                <a:srgbClr val="000000"/>
              </a:solidFill>
              <a:latin typeface="Arial"/>
              <a:ea typeface="Arial"/>
              <a:cs typeface="Arial"/>
              <a:sym typeface="Arial"/>
            </a:endParaRPr>
          </a:p>
        </p:txBody>
      </p:sp>
      <p:pic>
        <p:nvPicPr>
          <p:cNvPr id="327" name="Shape 327"/>
          <p:cNvPicPr preferRelativeResize="0"/>
          <p:nvPr/>
        </p:nvPicPr>
        <p:blipFill rotWithShape="1">
          <a:blip r:embed="rId4"/>
          <a:srcRect/>
          <a:stretch>
            <a:fillRect/>
          </a:stretch>
        </p:blipFill>
        <p:spPr>
          <a:xfrm>
            <a:off x="7654133" y="1702256"/>
            <a:ext cx="1674812" cy="1643062"/>
          </a:xfrm>
          <a:prstGeom prst="rect">
            <a:avLst/>
          </a:prstGeom>
          <a:noFill/>
          <a:ln>
            <a:noFill/>
          </a:ln>
        </p:spPr>
      </p:pic>
      <p:pic>
        <p:nvPicPr>
          <p:cNvPr id="328" name="Shape 328"/>
          <p:cNvPicPr preferRelativeResize="0"/>
          <p:nvPr/>
        </p:nvPicPr>
        <p:blipFill rotWithShape="1">
          <a:blip r:embed="rId5"/>
          <a:srcRect/>
          <a:stretch>
            <a:fillRect/>
          </a:stretch>
        </p:blipFill>
        <p:spPr>
          <a:xfrm>
            <a:off x="2624933" y="1719717"/>
            <a:ext cx="1735136" cy="1643062"/>
          </a:xfrm>
          <a:prstGeom prst="rect">
            <a:avLst/>
          </a:prstGeom>
          <a:noFill/>
          <a:ln>
            <a:noFill/>
          </a:ln>
        </p:spPr>
      </p:pic>
      <p:pic>
        <p:nvPicPr>
          <p:cNvPr id="329" name="Shape 329"/>
          <p:cNvPicPr preferRelativeResize="0"/>
          <p:nvPr/>
        </p:nvPicPr>
        <p:blipFill rotWithShape="1">
          <a:blip r:embed="rId6"/>
          <a:srcRect/>
          <a:stretch>
            <a:fillRect/>
          </a:stretch>
        </p:blipFill>
        <p:spPr>
          <a:xfrm>
            <a:off x="5139533" y="1686381"/>
            <a:ext cx="1735136" cy="1643062"/>
          </a:xfrm>
          <a:prstGeom prst="rect">
            <a:avLst/>
          </a:prstGeom>
          <a:noFill/>
          <a:ln>
            <a:noFill/>
          </a:ln>
        </p:spPr>
      </p:pic>
      <p:sp>
        <p:nvSpPr>
          <p:cNvPr id="330" name="Shape 330"/>
          <p:cNvSpPr txBox="1"/>
          <p:nvPr/>
        </p:nvSpPr>
        <p:spPr>
          <a:xfrm>
            <a:off x="2853533" y="2067381"/>
            <a:ext cx="1230312" cy="1674812"/>
          </a:xfrm>
          <a:prstGeom prst="rect">
            <a:avLst/>
          </a:prstGeom>
          <a:noFill/>
          <a:ln>
            <a:noFill/>
          </a:ln>
        </p:spPr>
        <p:txBody>
          <a:bodyPr lIns="91425" tIns="45700" rIns="91425" bIns="45700" anchor="t" anchorCtr="0">
            <a:noAutofit/>
          </a:bodyPr>
          <a:lstStyle/>
          <a:p>
            <a:pPr algn="ctr">
              <a:buClr>
                <a:schemeClr val="dk1"/>
              </a:buClr>
              <a:buSzPct val="25000"/>
            </a:pPr>
            <a:r>
              <a:rPr lang="en-US">
                <a:solidFill>
                  <a:schemeClr val="dk1"/>
                </a:solidFill>
                <a:latin typeface="Arial"/>
                <a:ea typeface="Arial"/>
                <a:cs typeface="Arial"/>
                <a:sym typeface="Arial"/>
              </a:rPr>
              <a:t> Hiệu quả về mặt kinh tế</a:t>
            </a:r>
            <a:endParaRPr lang="en-US">
              <a:solidFill>
                <a:schemeClr val="dk1"/>
              </a:solidFill>
              <a:latin typeface="Arial"/>
              <a:ea typeface="Arial"/>
              <a:cs typeface="Arial"/>
              <a:sym typeface="Arial"/>
            </a:endParaRPr>
          </a:p>
          <a:p>
            <a:pPr algn="ctr">
              <a:spcBef>
                <a:spcPts val="900"/>
              </a:spcBef>
              <a:buClr>
                <a:schemeClr val="dk1"/>
              </a:buClr>
            </a:pPr>
            <a:endParaRPr b="1">
              <a:solidFill>
                <a:schemeClr val="dk1"/>
              </a:solidFill>
              <a:latin typeface="Arial"/>
              <a:ea typeface="Arial"/>
              <a:cs typeface="Arial"/>
              <a:sym typeface="Arial"/>
            </a:endParaRPr>
          </a:p>
          <a:p>
            <a:endParaRPr b="1">
              <a:solidFill>
                <a:schemeClr val="dk1"/>
              </a:solidFill>
              <a:latin typeface="Arial"/>
              <a:ea typeface="Arial"/>
              <a:cs typeface="Arial"/>
              <a:sym typeface="Arial"/>
            </a:endParaRPr>
          </a:p>
        </p:txBody>
      </p:sp>
      <p:sp>
        <p:nvSpPr>
          <p:cNvPr id="331" name="Shape 331"/>
          <p:cNvSpPr txBox="1"/>
          <p:nvPr/>
        </p:nvSpPr>
        <p:spPr>
          <a:xfrm>
            <a:off x="7823995" y="2067381"/>
            <a:ext cx="1277936" cy="1674812"/>
          </a:xfrm>
          <a:prstGeom prst="rect">
            <a:avLst/>
          </a:prstGeom>
          <a:noFill/>
          <a:ln>
            <a:noFill/>
          </a:ln>
        </p:spPr>
        <p:txBody>
          <a:bodyPr lIns="91425" tIns="45700" rIns="91425" bIns="45700" anchor="t" anchorCtr="0">
            <a:noAutofit/>
          </a:bodyPr>
          <a:lstStyle/>
          <a:p>
            <a:pPr algn="ctr">
              <a:buClr>
                <a:schemeClr val="dk1"/>
              </a:buClr>
              <a:buSzPct val="25000"/>
            </a:pPr>
            <a:r>
              <a:rPr lang="en-US">
                <a:solidFill>
                  <a:schemeClr val="dk1"/>
                </a:solidFill>
                <a:latin typeface="Arial"/>
                <a:ea typeface="Arial"/>
                <a:cs typeface="Arial"/>
                <a:sym typeface="Arial"/>
              </a:rPr>
              <a:t>Hiệu quả về mặt khoa học</a:t>
            </a:r>
            <a:endParaRPr lang="en-US">
              <a:solidFill>
                <a:schemeClr val="dk1"/>
              </a:solidFill>
              <a:latin typeface="Arial"/>
              <a:ea typeface="Arial"/>
              <a:cs typeface="Arial"/>
              <a:sym typeface="Arial"/>
            </a:endParaRPr>
          </a:p>
          <a:p>
            <a:pPr algn="ctr">
              <a:spcBef>
                <a:spcPts val="900"/>
              </a:spcBef>
              <a:buClr>
                <a:schemeClr val="dk1"/>
              </a:buClr>
            </a:pPr>
            <a:endParaRPr b="1">
              <a:solidFill>
                <a:schemeClr val="dk1"/>
              </a:solidFill>
              <a:latin typeface="Arial"/>
              <a:ea typeface="Arial"/>
              <a:cs typeface="Arial"/>
              <a:sym typeface="Arial"/>
            </a:endParaRPr>
          </a:p>
          <a:p>
            <a:endParaRPr b="1">
              <a:solidFill>
                <a:schemeClr val="dk1"/>
              </a:solidFill>
              <a:latin typeface="Arial"/>
              <a:ea typeface="Arial"/>
              <a:cs typeface="Arial"/>
              <a:sym typeface="Arial"/>
            </a:endParaRPr>
          </a:p>
        </p:txBody>
      </p:sp>
      <p:sp>
        <p:nvSpPr>
          <p:cNvPr id="332" name="Shape 332"/>
          <p:cNvSpPr txBox="1"/>
          <p:nvPr/>
        </p:nvSpPr>
        <p:spPr>
          <a:xfrm>
            <a:off x="5404645" y="2067381"/>
            <a:ext cx="1182686" cy="1674812"/>
          </a:xfrm>
          <a:prstGeom prst="rect">
            <a:avLst/>
          </a:prstGeom>
          <a:noFill/>
          <a:ln>
            <a:noFill/>
          </a:ln>
        </p:spPr>
        <p:txBody>
          <a:bodyPr lIns="91425" tIns="45700" rIns="91425" bIns="45700" anchor="t" anchorCtr="0">
            <a:noAutofit/>
          </a:bodyPr>
          <a:lstStyle/>
          <a:p>
            <a:pPr algn="ctr">
              <a:buClr>
                <a:schemeClr val="dk1"/>
              </a:buClr>
              <a:buSzPct val="25000"/>
            </a:pPr>
            <a:r>
              <a:rPr lang="en-US">
                <a:solidFill>
                  <a:schemeClr val="dk1"/>
                </a:solidFill>
                <a:latin typeface="Arial"/>
                <a:ea typeface="Arial"/>
                <a:cs typeface="Arial"/>
                <a:sym typeface="Arial"/>
              </a:rPr>
              <a:t>Hiệu quả về mặt xã hội</a:t>
            </a:r>
            <a:endParaRPr lang="en-US">
              <a:solidFill>
                <a:schemeClr val="dk1"/>
              </a:solidFill>
              <a:latin typeface="Arial"/>
              <a:ea typeface="Arial"/>
              <a:cs typeface="Arial"/>
              <a:sym typeface="Arial"/>
            </a:endParaRPr>
          </a:p>
          <a:p>
            <a:pPr algn="ctr">
              <a:spcBef>
                <a:spcPts val="900"/>
              </a:spcBef>
              <a:buClr>
                <a:schemeClr val="dk1"/>
              </a:buClr>
            </a:pPr>
            <a:endParaRPr b="1">
              <a:solidFill>
                <a:schemeClr val="dk1"/>
              </a:solidFill>
              <a:latin typeface="Arial"/>
              <a:ea typeface="Arial"/>
              <a:cs typeface="Arial"/>
              <a:sym typeface="Arial"/>
            </a:endParaRPr>
          </a:p>
          <a:p>
            <a:endParaRPr b="1">
              <a:solidFill>
                <a:schemeClr val="dk1"/>
              </a:solidFill>
              <a:latin typeface="Arial"/>
              <a:ea typeface="Arial"/>
              <a:cs typeface="Arial"/>
              <a:sym typeface="Arial"/>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3014"/>
          </a:xfrm>
        </p:spPr>
        <p:txBody>
          <a:bodyPr/>
          <a:lstStyle/>
          <a:p>
            <a:r>
              <a:rPr lang="en-US" b="1">
                <a:latin typeface="Arial" panose="02080604020202020204" pitchFamily="34" charset="0"/>
                <a:cs typeface="Arial" panose="02080604020202020204" pitchFamily="34" charset="0"/>
              </a:rPr>
              <a:t>4.GIẢI ĐÁP CÁC CÂU HỎI</a:t>
            </a:r>
            <a:endParaRPr lang="en-US" b="1">
              <a:latin typeface="Arial" panose="02080604020202020204" pitchFamily="34" charset="0"/>
              <a:cs typeface="Arial" panose="02080604020202020204" pitchFamily="34" charset="0"/>
            </a:endParaRPr>
          </a:p>
        </p:txBody>
      </p:sp>
      <p:pic>
        <p:nvPicPr>
          <p:cNvPr id="5122" name="Picture 2" descr="Kết quả hình ảnh cho hình ảnh giải đáp thắc mắ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6363" y="1513795"/>
            <a:ext cx="6924675" cy="5038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1540329"/>
            <a:ext cx="9371973" cy="1320800"/>
          </a:xfrm>
        </p:spPr>
        <p:txBody>
          <a:bodyPr>
            <a:noAutofit/>
          </a:bodyPr>
          <a:lstStyle/>
          <a:p>
            <a:pPr lvl="0" algn="ctr">
              <a:spcBef>
                <a:spcPts val="0"/>
              </a:spcBef>
            </a:pPr>
            <a:r>
              <a:rPr lang="en-US" sz="4800" b="1">
                <a:solidFill>
                  <a:srgbClr val="000058"/>
                </a:solidFill>
                <a:latin typeface="Arial" panose="02080604020202020204" pitchFamily="34" charset="0"/>
                <a:ea typeface="Arial"/>
                <a:cs typeface="Arial" panose="02080604020202020204" pitchFamily="34" charset="0"/>
                <a:sym typeface="Arial"/>
              </a:rPr>
              <a:t>“</a:t>
            </a:r>
            <a:r>
              <a:rPr lang="en-US" sz="4800" b="1">
                <a:solidFill>
                  <a:srgbClr val="000058"/>
                </a:solidFill>
                <a:latin typeface="Arial" panose="02080604020202020204" pitchFamily="34" charset="0"/>
                <a:cs typeface="Arial" panose="02080604020202020204" pitchFamily="34" charset="0"/>
              </a:rPr>
              <a:t>CHÚNG EM </a:t>
            </a:r>
            <a:br>
              <a:rPr lang="en-US" sz="4800" b="1">
                <a:solidFill>
                  <a:srgbClr val="000058"/>
                </a:solidFill>
                <a:latin typeface="Arial" panose="02080604020202020204" pitchFamily="34" charset="0"/>
                <a:cs typeface="Arial" panose="02080604020202020204" pitchFamily="34" charset="0"/>
              </a:rPr>
            </a:br>
            <a:r>
              <a:rPr lang="en-US" sz="4800" b="1">
                <a:solidFill>
                  <a:srgbClr val="000058"/>
                </a:solidFill>
                <a:latin typeface="Arial" panose="02080604020202020204" pitchFamily="34" charset="0"/>
                <a:ea typeface="Arial"/>
                <a:cs typeface="Arial" panose="02080604020202020204" pitchFamily="34" charset="0"/>
                <a:sym typeface="Arial"/>
              </a:rPr>
              <a:t>XIN CHÂN THÀNH CẢM ƠN!”</a:t>
            </a:r>
            <a:br>
              <a:rPr lang="en-US" sz="4800" b="1">
                <a:solidFill>
                  <a:srgbClr val="000058"/>
                </a:solidFill>
                <a:latin typeface="Arial" panose="02080604020202020204" pitchFamily="34" charset="0"/>
                <a:ea typeface="Arial"/>
                <a:cs typeface="Arial" panose="02080604020202020204" pitchFamily="34" charset="0"/>
                <a:sym typeface="Arial"/>
              </a:rPr>
            </a:br>
            <a:endParaRPr lang="en-US" sz="4800">
              <a:latin typeface="Arial" panose="02080604020202020204" pitchFamily="34" charset="0"/>
              <a:cs typeface="Arial" panose="02080604020202020204" pitchFamily="34" charset="0"/>
            </a:endParaRPr>
          </a:p>
        </p:txBody>
      </p:sp>
      <p:pic>
        <p:nvPicPr>
          <p:cNvPr id="6146" name="Picture 2" descr="Kết quả hình ảnh cho CÁM Ơ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1255" y="296077"/>
            <a:ext cx="1835018" cy="2038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429000"/>
            <a:ext cx="3276600" cy="2781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571" y="595745"/>
            <a:ext cx="8596668" cy="706582"/>
          </a:xfrm>
        </p:spPr>
        <p:txBody>
          <a:bodyPr/>
          <a:lstStyle/>
          <a:p>
            <a:pPr algn="ctr"/>
            <a:r>
              <a:rPr lang="en-US" b="1">
                <a:solidFill>
                  <a:srgbClr val="FF0000"/>
                </a:solidFill>
                <a:latin typeface="Arial" panose="02080604020202020204" pitchFamily="34" charset="0"/>
                <a:cs typeface="Arial" panose="02080604020202020204" pitchFamily="34" charset="0"/>
              </a:rPr>
              <a:t>NỘI DUNG</a:t>
            </a:r>
            <a:endParaRPr lang="en-US" b="1">
              <a:solidFill>
                <a:srgbClr val="FF0000"/>
              </a:solidFill>
              <a:latin typeface="Arial" panose="02080604020202020204" pitchFamily="34" charset="0"/>
              <a:cs typeface="Arial" panose="02080604020202020204" pitchFamily="34" charset="0"/>
            </a:endParaRPr>
          </a:p>
        </p:txBody>
      </p:sp>
      <p:graphicFrame>
        <p:nvGraphicFramePr>
          <p:cNvPr id="4" name="Content Placeholder 3"/>
          <p:cNvGraphicFramePr>
            <a:graphicFrameLocks noGrp="1"/>
          </p:cNvGraphicFramePr>
          <p:nvPr>
            <p:ph idx="1"/>
          </p:nvPr>
        </p:nvGraphicFramePr>
        <p:xfrm>
          <a:off x="1356302" y="1579852"/>
          <a:ext cx="8596313" cy="41290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1564005" y="4773295"/>
            <a:ext cx="785495" cy="583565"/>
          </a:xfrm>
          <a:prstGeom prst="rect">
            <a:avLst/>
          </a:prstGeom>
          <a:noFill/>
        </p:spPr>
        <p:txBody>
          <a:bodyPr wrap="square" rtlCol="0">
            <a:spAutoFit/>
          </a:bodyPr>
          <a:lstStyle/>
          <a:p>
            <a:r>
              <a:rPr lang="" altLang="en-US" sz="3200" b="1">
                <a:latin typeface="Arial" panose="02080604020202020204" pitchFamily="34" charset="0"/>
                <a:cs typeface="Arial" panose="02080604020202020204" pitchFamily="34" charset="0"/>
              </a:rPr>
              <a:t>IV</a:t>
            </a:r>
            <a:endParaRPr lang="" altLang="en-US" sz="3200" b="1">
              <a:latin typeface="Arial" panose="02080604020202020204" pitchFamily="34" charset="0"/>
              <a:cs typeface="Arial" panose="02080604020202020204" pitchFamily="34" charset="0"/>
            </a:endParaRPr>
          </a:p>
        </p:txBody>
      </p:sp>
      <p:sp>
        <p:nvSpPr>
          <p:cNvPr id="6" name="TextBox 5"/>
          <p:cNvSpPr txBox="1"/>
          <p:nvPr/>
        </p:nvSpPr>
        <p:spPr>
          <a:xfrm>
            <a:off x="2001548" y="2884195"/>
            <a:ext cx="526473" cy="583565"/>
          </a:xfrm>
          <a:prstGeom prst="rect">
            <a:avLst/>
          </a:prstGeom>
          <a:noFill/>
        </p:spPr>
        <p:txBody>
          <a:bodyPr wrap="square" rtlCol="0">
            <a:spAutoFit/>
          </a:bodyPr>
          <a:lstStyle/>
          <a:p>
            <a:r>
              <a:rPr lang="" altLang="en-US" sz="3200" b="1">
                <a:latin typeface="Arial" panose="02080604020202020204" pitchFamily="34" charset="0"/>
                <a:cs typeface="Arial" panose="02080604020202020204" pitchFamily="34" charset="0"/>
              </a:rPr>
              <a:t>II</a:t>
            </a:r>
            <a:endParaRPr lang="" altLang="en-US" sz="3200" b="1">
              <a:latin typeface="Arial" panose="02080604020202020204" pitchFamily="34" charset="0"/>
              <a:cs typeface="Arial" panose="02080604020202020204" pitchFamily="34" charset="0"/>
            </a:endParaRPr>
          </a:p>
        </p:txBody>
      </p:sp>
      <p:sp>
        <p:nvSpPr>
          <p:cNvPr id="7" name="TextBox 6"/>
          <p:cNvSpPr txBox="1"/>
          <p:nvPr/>
        </p:nvSpPr>
        <p:spPr>
          <a:xfrm>
            <a:off x="1916430" y="3828415"/>
            <a:ext cx="747395" cy="583565"/>
          </a:xfrm>
          <a:prstGeom prst="rect">
            <a:avLst/>
          </a:prstGeom>
          <a:noFill/>
        </p:spPr>
        <p:txBody>
          <a:bodyPr wrap="square" rtlCol="0">
            <a:spAutoFit/>
          </a:bodyPr>
          <a:lstStyle/>
          <a:p>
            <a:r>
              <a:rPr lang="" altLang="en-US" sz="3200" b="1">
                <a:latin typeface="Arial" panose="02080604020202020204" pitchFamily="34" charset="0"/>
                <a:cs typeface="Arial" panose="02080604020202020204" pitchFamily="34" charset="0"/>
              </a:rPr>
              <a:t>III</a:t>
            </a:r>
            <a:endParaRPr lang="" altLang="en-US" sz="3200" b="1">
              <a:latin typeface="Arial" panose="02080604020202020204" pitchFamily="34" charset="0"/>
              <a:cs typeface="Arial" panose="02080604020202020204" pitchFamily="34" charset="0"/>
            </a:endParaRPr>
          </a:p>
        </p:txBody>
      </p:sp>
      <p:sp>
        <p:nvSpPr>
          <p:cNvPr id="8" name="TextBox 7"/>
          <p:cNvSpPr txBox="1"/>
          <p:nvPr/>
        </p:nvSpPr>
        <p:spPr>
          <a:xfrm>
            <a:off x="1678273" y="1916339"/>
            <a:ext cx="526473" cy="583565"/>
          </a:xfrm>
          <a:prstGeom prst="rect">
            <a:avLst/>
          </a:prstGeom>
          <a:noFill/>
        </p:spPr>
        <p:txBody>
          <a:bodyPr wrap="square" rtlCol="0">
            <a:spAutoFit/>
          </a:bodyPr>
          <a:lstStyle/>
          <a:p>
            <a:r>
              <a:rPr lang="" altLang="en-US" sz="3200" b="1">
                <a:latin typeface="Arial" panose="02080604020202020204" pitchFamily="34" charset="0"/>
                <a:cs typeface="Arial" panose="02080604020202020204" pitchFamily="34" charset="0"/>
              </a:rPr>
              <a:t>I</a:t>
            </a:r>
            <a:endParaRPr lang="" altLang="en-US" sz="3200" b="1">
              <a:latin typeface="Arial" panose="02080604020202020204" pitchFamily="34" charset="0"/>
              <a:cs typeface="Arial" panose="0208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3989" y="595746"/>
            <a:ext cx="8596668" cy="1320800"/>
          </a:xfrm>
        </p:spPr>
        <p:txBody>
          <a:bodyPr/>
          <a:lstStyle/>
          <a:p>
            <a:r>
              <a:rPr lang="" altLang="en-US" b="1">
                <a:solidFill>
                  <a:srgbClr val="FF0000"/>
                </a:solidFill>
                <a:latin typeface="Arial" panose="02080604020202020204" pitchFamily="34" charset="0"/>
                <a:cs typeface="Arial" panose="02080604020202020204" pitchFamily="34" charset="0"/>
              </a:rPr>
              <a:t>I</a:t>
            </a:r>
            <a:r>
              <a:rPr lang="en-US" b="1">
                <a:solidFill>
                  <a:srgbClr val="FF0000"/>
                </a:solidFill>
                <a:latin typeface="Arial" panose="02080604020202020204" pitchFamily="34" charset="0"/>
                <a:cs typeface="Arial" panose="02080604020202020204" pitchFamily="34" charset="0"/>
              </a:rPr>
              <a:t>. ĐẶT VẤN ĐỀ</a:t>
            </a:r>
            <a:endParaRPr lang="en-US" b="1">
              <a:solidFill>
                <a:srgbClr val="FF0000"/>
              </a:solidFill>
              <a:latin typeface="Arial" panose="02080604020202020204" pitchFamily="34" charset="0"/>
              <a:cs typeface="Arial" panose="02080604020202020204" pitchFamily="34" charset="0"/>
            </a:endParaRPr>
          </a:p>
        </p:txBody>
      </p:sp>
      <p:pic>
        <p:nvPicPr>
          <p:cNvPr id="4" name="Content Placeholder 3"/>
          <p:cNvPicPr>
            <a:picLocks noGrp="1" noChangeAspect="1"/>
          </p:cNvPicPr>
          <p:nvPr>
            <p:ph idx="1"/>
          </p:nvPr>
        </p:nvPicPr>
        <p:blipFill>
          <a:blip r:embed="rId1"/>
          <a:stretch>
            <a:fillRect/>
          </a:stretch>
        </p:blipFill>
        <p:spPr>
          <a:xfrm>
            <a:off x="781003" y="1442468"/>
            <a:ext cx="3694015" cy="2463879"/>
          </a:xfrm>
          <a:prstGeom prst="rect">
            <a:avLst/>
          </a:prstGeom>
        </p:spPr>
      </p:pic>
      <p:graphicFrame>
        <p:nvGraphicFramePr>
          <p:cNvPr id="6" name="Content Placeholder 3"/>
          <p:cNvGraphicFramePr/>
          <p:nvPr/>
        </p:nvGraphicFramePr>
        <p:xfrm>
          <a:off x="5059458" y="2162112"/>
          <a:ext cx="4862946" cy="3112655"/>
        </p:xfrm>
        <a:graphic>
          <a:graphicData uri="http://schemas.openxmlformats.org/drawingml/2006/table">
            <a:tbl>
              <a:tblPr firstRow="1" bandRow="1">
                <a:tableStyleId>{5C22544A-7EE6-4342-B048-85BDC9FD1C3A}</a:tableStyleId>
              </a:tblPr>
              <a:tblGrid>
                <a:gridCol w="1620982"/>
                <a:gridCol w="1620982"/>
                <a:gridCol w="1620982"/>
              </a:tblGrid>
              <a:tr h="351803">
                <a:tc gridSpan="3">
                  <a:txBody>
                    <a:bodyPr/>
                    <a:lstStyle/>
                    <a:p>
                      <a:pPr algn="ctr"/>
                      <a:r>
                        <a:rPr lang="en-US" sz="1400" baseline="0" dirty="0">
                          <a:latin typeface="Arial" panose="02080604020202020204" pitchFamily="34" charset="0"/>
                          <a:cs typeface="Arial" panose="02080604020202020204" pitchFamily="34" charset="0"/>
                        </a:rPr>
                        <a:t>NGƯỜI KHIẾM THỊ </a:t>
                      </a:r>
                      <a:endParaRPr lang="en-US" sz="1400" dirty="0">
                        <a:latin typeface="Arial" panose="02080604020202020204" pitchFamily="34" charset="0"/>
                        <a:cs typeface="Arial" panose="02080604020202020204" pitchFamily="34" charset="0"/>
                      </a:endParaRPr>
                    </a:p>
                  </a:txBody>
                  <a:tcPr marT="34290" marB="34290" anchor="ctr"/>
                </a:tc>
                <a:tc hMerge="1">
                  <a:tcPr/>
                </a:tc>
                <a:tc hMerge="1">
                  <a:tcPr/>
                </a:tc>
              </a:tr>
              <a:tr h="599016">
                <a:tc rowSpan="4">
                  <a:txBody>
                    <a:bodyPr/>
                    <a:lstStyle/>
                    <a:p>
                      <a:pPr algn="ctr"/>
                      <a:r>
                        <a:rPr lang="en-US" sz="2400" b="1" dirty="0">
                          <a:latin typeface="Times New Roman" pitchFamily="18" charset="0"/>
                          <a:cs typeface="Times New Roman" pitchFamily="18" charset="0"/>
                        </a:rPr>
                        <a:t>NƯỚC</a:t>
                      </a:r>
                      <a:r>
                        <a:rPr lang="en-US" sz="2400" b="1" baseline="0" dirty="0">
                          <a:latin typeface="Times New Roman" pitchFamily="18" charset="0"/>
                          <a:cs typeface="Times New Roman" pitchFamily="18" charset="0"/>
                        </a:rPr>
                        <a:t> TA</a:t>
                      </a:r>
                      <a:endParaRPr lang="en-US" sz="2400" b="1" dirty="0">
                        <a:latin typeface="Times New Roman" pitchFamily="18" charset="0"/>
                        <a:cs typeface="Times New Roman" pitchFamily="18" charset="0"/>
                      </a:endParaRPr>
                    </a:p>
                  </a:txBody>
                  <a:tcPr marT="34290" marB="34290" vert="vert270" anchor="ctr"/>
                </a:tc>
                <a:tc>
                  <a:txBody>
                    <a:bodyPr/>
                    <a:lstStyle/>
                    <a:p>
                      <a:pPr algn="ctr"/>
                      <a:r>
                        <a:rPr lang="en-US" sz="1800" baseline="0" dirty="0" err="1">
                          <a:latin typeface="Arial" panose="02080604020202020204" pitchFamily="34" charset="0"/>
                          <a:cs typeface="Arial" panose="02080604020202020204" pitchFamily="34" charset="0"/>
                        </a:rPr>
                        <a:t>Thành</a:t>
                      </a:r>
                      <a:r>
                        <a:rPr lang="en-US" sz="1800" baseline="0" dirty="0">
                          <a:latin typeface="Arial" panose="02080604020202020204" pitchFamily="34" charset="0"/>
                          <a:cs typeface="Arial" panose="02080604020202020204" pitchFamily="34" charset="0"/>
                        </a:rPr>
                        <a:t> </a:t>
                      </a:r>
                      <a:r>
                        <a:rPr lang="en-US" sz="1800" baseline="0" dirty="0" err="1">
                          <a:latin typeface="Arial" panose="02080604020202020204" pitchFamily="34" charset="0"/>
                          <a:cs typeface="Arial" panose="02080604020202020204" pitchFamily="34" charset="0"/>
                        </a:rPr>
                        <a:t>Phố</a:t>
                      </a:r>
                      <a:r>
                        <a:rPr lang="en-US" sz="1800" baseline="0" dirty="0">
                          <a:latin typeface="Arial" panose="02080604020202020204" pitchFamily="34" charset="0"/>
                          <a:cs typeface="Arial" panose="02080604020202020204" pitchFamily="34" charset="0"/>
                        </a:rPr>
                        <a:t> </a:t>
                      </a:r>
                      <a:endParaRPr lang="en-US" sz="1800" dirty="0">
                        <a:latin typeface="Arial" panose="02080604020202020204" pitchFamily="34" charset="0"/>
                        <a:cs typeface="Arial" panose="02080604020202020204" pitchFamily="34" charset="0"/>
                      </a:endParaRPr>
                    </a:p>
                  </a:txBody>
                  <a:tcPr marT="34290" marB="34290" anchor="ctr"/>
                </a:tc>
                <a:tc>
                  <a:txBody>
                    <a:bodyPr/>
                    <a:lstStyle/>
                    <a:p>
                      <a:pPr algn="ctr"/>
                      <a:r>
                        <a:rPr lang="en-US" sz="1800" dirty="0" err="1">
                          <a:latin typeface="Arial" panose="02080604020202020204" pitchFamily="34" charset="0"/>
                          <a:cs typeface="Arial" panose="02080604020202020204" pitchFamily="34" charset="0"/>
                        </a:rPr>
                        <a:t>Nông</a:t>
                      </a:r>
                      <a:r>
                        <a:rPr lang="en-US" sz="1800" baseline="0" dirty="0">
                          <a:latin typeface="Arial" panose="02080604020202020204" pitchFamily="34" charset="0"/>
                          <a:cs typeface="Arial" panose="02080604020202020204" pitchFamily="34" charset="0"/>
                        </a:rPr>
                        <a:t> </a:t>
                      </a:r>
                      <a:r>
                        <a:rPr lang="en-US" sz="1800" baseline="0" dirty="0" err="1">
                          <a:latin typeface="Arial" panose="02080604020202020204" pitchFamily="34" charset="0"/>
                          <a:cs typeface="Arial" panose="02080604020202020204" pitchFamily="34" charset="0"/>
                        </a:rPr>
                        <a:t>Thôn</a:t>
                      </a:r>
                      <a:endParaRPr lang="en-US" sz="1800" dirty="0">
                        <a:latin typeface="Arial" panose="02080604020202020204" pitchFamily="34" charset="0"/>
                        <a:cs typeface="Arial" panose="02080604020202020204" pitchFamily="34" charset="0"/>
                      </a:endParaRPr>
                    </a:p>
                  </a:txBody>
                  <a:tcPr marT="34290" marB="34290" anchor="ctr"/>
                </a:tc>
              </a:tr>
              <a:tr h="653050">
                <a:tc vMerge="1">
                  <a:tcPr/>
                </a:tc>
                <a:tc>
                  <a:txBody>
                    <a:bodyPr/>
                    <a:lstStyle/>
                    <a:p>
                      <a:pPr algn="ctr"/>
                      <a:r>
                        <a:rPr lang="en-US" sz="1800" dirty="0">
                          <a:latin typeface="Arial" panose="02080604020202020204" pitchFamily="34" charset="0"/>
                          <a:cs typeface="Arial" panose="02080604020202020204" pitchFamily="34" charset="0"/>
                        </a:rPr>
                        <a:t>26,64%</a:t>
                      </a:r>
                      <a:endParaRPr lang="en-US" sz="1800" dirty="0">
                        <a:latin typeface="Arial" panose="02080604020202020204" pitchFamily="34" charset="0"/>
                        <a:cs typeface="Arial" panose="02080604020202020204" pitchFamily="34" charset="0"/>
                      </a:endParaRPr>
                    </a:p>
                  </a:txBody>
                  <a:tcPr marT="34290" marB="34290" anchor="ctr"/>
                </a:tc>
                <a:tc>
                  <a:txBody>
                    <a:bodyPr/>
                    <a:lstStyle/>
                    <a:p>
                      <a:pPr algn="ctr"/>
                      <a:r>
                        <a:rPr lang="en-US" sz="1800" dirty="0">
                          <a:latin typeface="Arial" panose="02080604020202020204" pitchFamily="34" charset="0"/>
                          <a:cs typeface="Arial" panose="02080604020202020204" pitchFamily="34" charset="0"/>
                        </a:rPr>
                        <a:t>73.36%</a:t>
                      </a:r>
                      <a:endParaRPr lang="en-US" sz="1800" dirty="0">
                        <a:latin typeface="Arial" panose="02080604020202020204" pitchFamily="34" charset="0"/>
                        <a:cs typeface="Arial" panose="02080604020202020204" pitchFamily="34" charset="0"/>
                      </a:endParaRPr>
                    </a:p>
                  </a:txBody>
                  <a:tcPr marT="34290" marB="34290" anchor="ctr"/>
                </a:tc>
              </a:tr>
              <a:tr h="855736">
                <a:tc vMerge="1">
                  <a:tcPr/>
                </a:tc>
                <a:tc>
                  <a:txBody>
                    <a:bodyPr/>
                    <a:lstStyle/>
                    <a:p>
                      <a:pPr algn="ctr"/>
                      <a:r>
                        <a:rPr lang="en-US" sz="1800" dirty="0" err="1">
                          <a:latin typeface="Arial" panose="02080604020202020204" pitchFamily="34" charset="0"/>
                          <a:cs typeface="Arial" panose="02080604020202020204" pitchFamily="34" charset="0"/>
                        </a:rPr>
                        <a:t>Độ</a:t>
                      </a:r>
                      <a:r>
                        <a:rPr lang="en-US" sz="1800" dirty="0">
                          <a:latin typeface="Arial" panose="02080604020202020204" pitchFamily="34" charset="0"/>
                          <a:cs typeface="Arial" panose="02080604020202020204" pitchFamily="34" charset="0"/>
                        </a:rPr>
                        <a:t> </a:t>
                      </a:r>
                      <a:r>
                        <a:rPr lang="en-US" sz="1800" dirty="0" err="1">
                          <a:latin typeface="Arial" panose="02080604020202020204" pitchFamily="34" charset="0"/>
                          <a:cs typeface="Arial" panose="02080604020202020204" pitchFamily="34" charset="0"/>
                        </a:rPr>
                        <a:t>tuổi</a:t>
                      </a:r>
                      <a:r>
                        <a:rPr lang="en-US" sz="1800" baseline="0" dirty="0">
                          <a:latin typeface="Arial" panose="02080604020202020204" pitchFamily="34" charset="0"/>
                          <a:cs typeface="Arial" panose="02080604020202020204" pitchFamily="34" charset="0"/>
                        </a:rPr>
                        <a:t> 1-7</a:t>
                      </a:r>
                      <a:endParaRPr lang="en-US" sz="1800" dirty="0">
                        <a:latin typeface="Arial" panose="02080604020202020204" pitchFamily="34" charset="0"/>
                        <a:cs typeface="Arial" panose="02080604020202020204" pitchFamily="34" charset="0"/>
                      </a:endParaRPr>
                    </a:p>
                  </a:txBody>
                  <a:tcPr marT="34290" marB="34290" anchor="ctr"/>
                </a:tc>
                <a:tc>
                  <a:txBody>
                    <a:bodyPr/>
                    <a:lstStyle/>
                    <a:p>
                      <a:pPr algn="ctr"/>
                      <a:r>
                        <a:rPr lang="en-US" sz="1800" dirty="0" err="1">
                          <a:latin typeface="Arial" panose="02080604020202020204" pitchFamily="34" charset="0"/>
                          <a:cs typeface="Arial" panose="02080604020202020204" pitchFamily="34" charset="0"/>
                        </a:rPr>
                        <a:t>Độ</a:t>
                      </a:r>
                      <a:r>
                        <a:rPr lang="en-US" sz="1800" dirty="0">
                          <a:latin typeface="Arial" panose="02080604020202020204" pitchFamily="34" charset="0"/>
                          <a:cs typeface="Arial" panose="02080604020202020204" pitchFamily="34" charset="0"/>
                        </a:rPr>
                        <a:t> </a:t>
                      </a:r>
                      <a:r>
                        <a:rPr lang="en-US" sz="1800" dirty="0" err="1">
                          <a:latin typeface="Arial" panose="02080604020202020204" pitchFamily="34" charset="0"/>
                          <a:cs typeface="Arial" panose="02080604020202020204" pitchFamily="34" charset="0"/>
                        </a:rPr>
                        <a:t>tuổi</a:t>
                      </a:r>
                      <a:r>
                        <a:rPr lang="en-US" sz="1800" baseline="0" dirty="0">
                          <a:latin typeface="Arial" panose="02080604020202020204" pitchFamily="34" charset="0"/>
                          <a:cs typeface="Arial" panose="02080604020202020204" pitchFamily="34" charset="0"/>
                        </a:rPr>
                        <a:t>  </a:t>
                      </a:r>
                      <a:r>
                        <a:rPr lang="en-US" sz="1800" dirty="0">
                          <a:latin typeface="Arial" panose="02080604020202020204" pitchFamily="34" charset="0"/>
                          <a:cs typeface="Arial" panose="02080604020202020204" pitchFamily="34" charset="0"/>
                        </a:rPr>
                        <a:t>8-16</a:t>
                      </a:r>
                      <a:endParaRPr lang="en-US" sz="1800" dirty="0">
                        <a:latin typeface="Arial" panose="02080604020202020204" pitchFamily="34" charset="0"/>
                        <a:cs typeface="Arial" panose="02080604020202020204" pitchFamily="34" charset="0"/>
                      </a:endParaRPr>
                    </a:p>
                  </a:txBody>
                  <a:tcPr marT="34290" marB="34290" anchor="ctr"/>
                </a:tc>
              </a:tr>
              <a:tr h="653050">
                <a:tc vMerge="1">
                  <a:tcPr/>
                </a:tc>
                <a:tc>
                  <a:txBody>
                    <a:bodyPr/>
                    <a:lstStyle/>
                    <a:p>
                      <a:pPr algn="ctr"/>
                      <a:r>
                        <a:rPr lang="en-US" sz="1800" dirty="0">
                          <a:latin typeface="Arial" panose="02080604020202020204" pitchFamily="34" charset="0"/>
                          <a:cs typeface="Arial" panose="02080604020202020204" pitchFamily="34" charset="0"/>
                        </a:rPr>
                        <a:t>46,89%</a:t>
                      </a:r>
                      <a:endParaRPr lang="en-US" sz="1800" dirty="0">
                        <a:latin typeface="Arial" panose="02080604020202020204" pitchFamily="34" charset="0"/>
                        <a:cs typeface="Arial" panose="02080604020202020204" pitchFamily="34" charset="0"/>
                      </a:endParaRPr>
                    </a:p>
                    <a:p>
                      <a:pPr algn="ctr"/>
                      <a:endParaRPr lang="en-US" sz="1800" dirty="0">
                        <a:latin typeface="Arial" panose="02080604020202020204" pitchFamily="34" charset="0"/>
                        <a:cs typeface="Arial" panose="02080604020202020204" pitchFamily="34" charset="0"/>
                      </a:endParaRPr>
                    </a:p>
                  </a:txBody>
                  <a:tcPr marT="34290" marB="34290" anchor="ctr"/>
                </a:tc>
                <a:tc>
                  <a:txBody>
                    <a:bodyPr/>
                    <a:lstStyle/>
                    <a:p>
                      <a:pPr algn="ctr"/>
                      <a:r>
                        <a:rPr lang="en-US" sz="1800" dirty="0">
                          <a:latin typeface="Arial" panose="02080604020202020204" pitchFamily="34" charset="0"/>
                          <a:cs typeface="Arial" panose="02080604020202020204" pitchFamily="34" charset="0"/>
                        </a:rPr>
                        <a:t>63,11%</a:t>
                      </a:r>
                      <a:endParaRPr lang="en-US" sz="1800" dirty="0">
                        <a:latin typeface="Arial" panose="02080604020202020204" pitchFamily="34" charset="0"/>
                        <a:cs typeface="Arial" panose="02080604020202020204" pitchFamily="34" charset="0"/>
                      </a:endParaRPr>
                    </a:p>
                  </a:txBody>
                  <a:tcPr marT="34290" marB="34290" anchor="ctr"/>
                </a:tc>
              </a:tr>
            </a:tbl>
          </a:graphicData>
        </a:graphic>
      </p:graphicFrame>
      <p:pic>
        <p:nvPicPr>
          <p:cNvPr id="3" name="Picture 2"/>
          <p:cNvPicPr>
            <a:picLocks noChangeAspect="1"/>
          </p:cNvPicPr>
          <p:nvPr/>
        </p:nvPicPr>
        <p:blipFill>
          <a:blip r:embed="rId2"/>
          <a:stretch>
            <a:fillRect/>
          </a:stretch>
        </p:blipFill>
        <p:spPr>
          <a:xfrm>
            <a:off x="750744" y="4315108"/>
            <a:ext cx="3724274" cy="22008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tretch>
            <a:fillRect/>
          </a:stretch>
        </p:blipFill>
        <p:spPr>
          <a:xfrm>
            <a:off x="1829724" y="1721543"/>
            <a:ext cx="7763195" cy="3874654"/>
          </a:xfrm>
          <a:prstGeom prst="rect">
            <a:avLst/>
          </a:prstGeom>
        </p:spPr>
      </p:pic>
      <p:sp>
        <p:nvSpPr>
          <p:cNvPr id="3" name="Rectangle 2"/>
          <p:cNvSpPr/>
          <p:nvPr/>
        </p:nvSpPr>
        <p:spPr>
          <a:xfrm>
            <a:off x="2897497" y="5726635"/>
            <a:ext cx="5626861" cy="466346"/>
          </a:xfrm>
          <a:prstGeom prst="rect">
            <a:avLst/>
          </a:prstGeom>
        </p:spPr>
        <p:txBody>
          <a:bodyPr wrap="none">
            <a:spAutoFit/>
          </a:bodyPr>
          <a:lstStyle/>
          <a:p>
            <a:pPr algn="ctr">
              <a:lnSpc>
                <a:spcPct val="150000"/>
              </a:lnSpc>
            </a:pPr>
            <a:r>
              <a:rPr lang="en-US" b="1" i="1">
                <a:latin typeface="Times New Roman" pitchFamily="18" charset="0"/>
                <a:ea typeface="MS Mincho" panose="02020609040205080304" pitchFamily="49" charset="-128"/>
                <a:cs typeface="Times New Roman" pitchFamily="18" charset="0"/>
              </a:rPr>
              <a:t>Bảng 1. 1: Biểu đồ thể hiện số người khiếm thị ở nước ta</a:t>
            </a:r>
            <a:endParaRPr lang="en-US" sz="1600" b="1">
              <a:effectLst/>
              <a:latin typeface="Garamond" panose="02020404030301010803" pitchFamily="18" charset="0"/>
              <a:ea typeface="MS Mincho" panose="02020609040205080304" pitchFamily="49" charset="-128"/>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12619" y="5999018"/>
            <a:ext cx="12192000" cy="838200"/>
          </a:xfrm>
        </p:spPr>
        <p:txBody>
          <a:bodyPr>
            <a:noAutofit/>
          </a:bodyPr>
          <a:lstStyle/>
          <a:p>
            <a:pPr algn="ctr"/>
            <a:r>
              <a:rPr lang="en-US" sz="2000" b="1" i="1" dirty="0" err="1">
                <a:solidFill>
                  <a:schemeClr val="tx1"/>
                </a:solidFill>
                <a:latin typeface="Times New Roman" pitchFamily="18" charset="0"/>
                <a:cs typeface="Times New Roman" pitchFamily="18" charset="0"/>
              </a:rPr>
              <a:t>Sự</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giúp</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đỡ</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của</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của</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cộng</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đồng</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đối</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với</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người</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khiếm</a:t>
            </a:r>
            <a:r>
              <a:rPr lang="en-US" sz="2000" b="1" i="1" dirty="0">
                <a:solidFill>
                  <a:schemeClr val="tx1"/>
                </a:solidFill>
                <a:latin typeface="Times New Roman" pitchFamily="18" charset="0"/>
                <a:cs typeface="Times New Roman" pitchFamily="18" charset="0"/>
              </a:rPr>
              <a:t> </a:t>
            </a:r>
            <a:r>
              <a:rPr lang="en-US" sz="2000" b="1" i="1" dirty="0" err="1">
                <a:solidFill>
                  <a:schemeClr val="tx1"/>
                </a:solidFill>
                <a:latin typeface="Times New Roman" pitchFamily="18" charset="0"/>
                <a:cs typeface="Times New Roman" pitchFamily="18" charset="0"/>
              </a:rPr>
              <a:t>thị</a:t>
            </a:r>
            <a:endParaRPr lang="en-US" sz="2000" b="1" i="1" dirty="0">
              <a:solidFill>
                <a:schemeClr val="tx1"/>
              </a:solidFill>
              <a:latin typeface="Times New Roman" pitchFamily="18" charset="0"/>
              <a:cs typeface="Times New Roman" pitchFamily="18" charset="0"/>
            </a:endParaRPr>
          </a:p>
        </p:txBody>
      </p:sp>
      <p:pic>
        <p:nvPicPr>
          <p:cNvPr id="6147" name="Content Placeholder 3"/>
          <p:cNvPicPr>
            <a:picLocks noGrp="1" noChangeAspect="1"/>
          </p:cNvPicPr>
          <p:nvPr>
            <p:ph sz="quarter" idx="13"/>
          </p:nvPr>
        </p:nvPicPr>
        <p:blipFill>
          <a:blip r:embed="rId1" cstate="print">
            <a:extLst>
              <a:ext uri="{28A0092B-C50C-407E-A947-70E740481C1C}">
                <a14:useLocalDpi xmlns:a14="http://schemas.microsoft.com/office/drawing/2010/main" val="0"/>
              </a:ext>
            </a:extLst>
          </a:blip>
          <a:stretch>
            <a:fillRect/>
          </a:stretch>
        </p:blipFill>
        <p:spPr>
          <a:xfrm>
            <a:off x="6386884" y="3581400"/>
            <a:ext cx="5010411" cy="2362200"/>
          </a:xfrm>
        </p:spPr>
      </p:pic>
      <p:pic>
        <p:nvPicPr>
          <p:cNvPr id="6148"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2" y="1676400"/>
            <a:ext cx="499649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0" y="1676400"/>
            <a:ext cx="6197600" cy="4267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5"/>
          <p:cNvSpPr txBox="1">
            <a:spLocks noChangeArrowheads="1"/>
          </p:cNvSpPr>
          <p:nvPr/>
        </p:nvSpPr>
        <p:spPr bwMode="auto">
          <a:xfrm>
            <a:off x="1320800" y="1828802"/>
            <a:ext cx="9652000" cy="91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80604020202020204" pitchFamily="34" charset="0"/>
                <a:cs typeface="Arial" panose="02080604020202020204" pitchFamily="34" charset="0"/>
              </a:defRPr>
            </a:lvl1pPr>
            <a:lvl2pPr marL="742950" indent="-285750" eaLnBrk="0" hangingPunct="0">
              <a:defRPr>
                <a:solidFill>
                  <a:schemeClr val="tx1"/>
                </a:solidFill>
                <a:latin typeface="Arial" panose="02080604020202020204" pitchFamily="34" charset="0"/>
                <a:cs typeface="Arial" panose="02080604020202020204" pitchFamily="34" charset="0"/>
              </a:defRPr>
            </a:lvl2pPr>
            <a:lvl3pPr marL="1143000" indent="-228600" eaLnBrk="0" hangingPunct="0">
              <a:defRPr>
                <a:solidFill>
                  <a:schemeClr val="tx1"/>
                </a:solidFill>
                <a:latin typeface="Arial" panose="02080604020202020204" pitchFamily="34" charset="0"/>
                <a:cs typeface="Arial" panose="02080604020202020204" pitchFamily="34" charset="0"/>
              </a:defRPr>
            </a:lvl3pPr>
            <a:lvl4pPr marL="1600200" indent="-228600" eaLnBrk="0" hangingPunct="0">
              <a:defRPr>
                <a:solidFill>
                  <a:schemeClr val="tx1"/>
                </a:solidFill>
                <a:latin typeface="Arial" panose="02080604020202020204" pitchFamily="34" charset="0"/>
                <a:cs typeface="Arial" panose="02080604020202020204" pitchFamily="34" charset="0"/>
              </a:defRPr>
            </a:lvl4pPr>
            <a:lvl5pPr marL="2057400" indent="-228600" eaLnBrk="0" hangingPunct="0">
              <a:defRPr>
                <a:solidFill>
                  <a:schemeClr val="tx1"/>
                </a:solidFill>
                <a:latin typeface="Arial" panose="02080604020202020204" pitchFamily="34" charset="0"/>
                <a:cs typeface="Arial" panose="02080604020202020204" pitchFamily="34" charset="0"/>
              </a:defRPr>
            </a:lvl5pPr>
            <a:lvl6pPr marL="2514600" indent="-228600" eaLnBrk="0" fontAlgn="base" hangingPunct="0">
              <a:spcBef>
                <a:spcPct val="0"/>
              </a:spcBef>
              <a:spcAft>
                <a:spcPct val="0"/>
              </a:spcAft>
              <a:defRPr>
                <a:solidFill>
                  <a:schemeClr val="tx1"/>
                </a:solidFill>
                <a:latin typeface="Arial" panose="02080604020202020204" pitchFamily="34" charset="0"/>
                <a:cs typeface="Arial" panose="02080604020202020204" pitchFamily="34" charset="0"/>
              </a:defRPr>
            </a:lvl6pPr>
            <a:lvl7pPr marL="2971800" indent="-228600" eaLnBrk="0" fontAlgn="base" hangingPunct="0">
              <a:spcBef>
                <a:spcPct val="0"/>
              </a:spcBef>
              <a:spcAft>
                <a:spcPct val="0"/>
              </a:spcAft>
              <a:defRPr>
                <a:solidFill>
                  <a:schemeClr val="tx1"/>
                </a:solidFill>
                <a:latin typeface="Arial" panose="02080604020202020204" pitchFamily="34" charset="0"/>
                <a:cs typeface="Arial" panose="02080604020202020204" pitchFamily="34" charset="0"/>
              </a:defRPr>
            </a:lvl7pPr>
            <a:lvl8pPr marL="3429000" indent="-228600" eaLnBrk="0" fontAlgn="base" hangingPunct="0">
              <a:spcBef>
                <a:spcPct val="0"/>
              </a:spcBef>
              <a:spcAft>
                <a:spcPct val="0"/>
              </a:spcAft>
              <a:defRPr>
                <a:solidFill>
                  <a:schemeClr val="tx1"/>
                </a:solidFill>
                <a:latin typeface="Arial" panose="02080604020202020204" pitchFamily="34" charset="0"/>
                <a:cs typeface="Arial" panose="02080604020202020204" pitchFamily="34" charset="0"/>
              </a:defRPr>
            </a:lvl8pPr>
            <a:lvl9pPr marL="3886200" indent="-228600" eaLnBrk="0" fontAlgn="base" hangingPunct="0">
              <a:spcBef>
                <a:spcPct val="0"/>
              </a:spcBef>
              <a:spcAft>
                <a:spcPct val="0"/>
              </a:spcAft>
              <a:defRPr>
                <a:solidFill>
                  <a:schemeClr val="tx1"/>
                </a:solidFill>
                <a:latin typeface="Arial" panose="02080604020202020204" pitchFamily="34" charset="0"/>
                <a:cs typeface="Arial" panose="02080604020202020204" pitchFamily="34" charset="0"/>
              </a:defRPr>
            </a:lvl9pPr>
          </a:lstStyle>
          <a:p>
            <a:pPr eaLnBrk="1" hangingPunct="1"/>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Một</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số</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loại</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thiết</a:t>
            </a:r>
            <a:r>
              <a:rPr lang="en-US" sz="2665" i="1" dirty="0">
                <a:latin typeface="Times New Roman" pitchFamily="18" charset="0"/>
                <a:cs typeface="Times New Roman" pitchFamily="18" charset="0"/>
              </a:rPr>
              <a:t> </a:t>
            </a:r>
            <a:r>
              <a:rPr lang="en-US" sz="2665" i="1" err="1">
                <a:latin typeface="Times New Roman" pitchFamily="18" charset="0"/>
                <a:cs typeface="Times New Roman" pitchFamily="18" charset="0"/>
              </a:rPr>
              <a:t>bị</a:t>
            </a:r>
            <a:r>
              <a:rPr lang="en-US" sz="2665" i="1">
                <a:latin typeface="Times New Roman" pitchFamily="18" charset="0"/>
                <a:cs typeface="Times New Roman" pitchFamily="18" charset="0"/>
              </a:rPr>
              <a:t> </a:t>
            </a:r>
            <a:r>
              <a:rPr lang="vi-VN" sz="2665" i="1">
                <a:latin typeface="Times New Roman" pitchFamily="18" charset="0"/>
                <a:cs typeface="Times New Roman" pitchFamily="18" charset="0"/>
              </a:rPr>
              <a:t>đọc</a:t>
            </a:r>
            <a:r>
              <a:rPr lang="en-US" sz="2665" i="1">
                <a:latin typeface="Times New Roman" pitchFamily="18" charset="0"/>
                <a:cs typeface="Times New Roman" pitchFamily="18" charset="0"/>
              </a:rPr>
              <a:t> </a:t>
            </a:r>
            <a:r>
              <a:rPr lang="en-US" sz="2665" i="1" dirty="0" err="1">
                <a:latin typeface="Times New Roman" pitchFamily="18" charset="0"/>
                <a:cs typeface="Times New Roman" pitchFamily="18" charset="0"/>
              </a:rPr>
              <a:t>chữ</a:t>
            </a:r>
            <a:r>
              <a:rPr lang="en-US" sz="2665" i="1" dirty="0">
                <a:latin typeface="Times New Roman" pitchFamily="18" charset="0"/>
                <a:cs typeface="Times New Roman" pitchFamily="18" charset="0"/>
              </a:rPr>
              <a:t> Braille </a:t>
            </a:r>
            <a:r>
              <a:rPr lang="en-US" sz="2665" i="1" dirty="0" err="1">
                <a:latin typeface="Times New Roman" pitchFamily="18" charset="0"/>
                <a:cs typeface="Times New Roman" pitchFamily="18" charset="0"/>
              </a:rPr>
              <a:t>dành</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cho</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người</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mù</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đang</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được</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sử</a:t>
            </a:r>
            <a:r>
              <a:rPr lang="en-US" sz="2665" i="1" dirty="0">
                <a:latin typeface="Times New Roman" pitchFamily="18" charset="0"/>
                <a:cs typeface="Times New Roman" pitchFamily="18" charset="0"/>
              </a:rPr>
              <a:t> </a:t>
            </a:r>
            <a:r>
              <a:rPr lang="en-US" sz="2665" i="1" dirty="0" err="1">
                <a:latin typeface="Times New Roman" pitchFamily="18" charset="0"/>
                <a:cs typeface="Times New Roman" pitchFamily="18" charset="0"/>
              </a:rPr>
              <a:t>dụng</a:t>
            </a:r>
            <a:r>
              <a:rPr lang="en-US" sz="2665" i="1" dirty="0">
                <a:latin typeface="Times New Roman" pitchFamily="18" charset="0"/>
                <a:cs typeface="Times New Roman" pitchFamily="18" charset="0"/>
              </a:rPr>
              <a:t>.</a:t>
            </a:r>
            <a:endParaRPr lang="en-US" sz="2665" i="1" dirty="0">
              <a:latin typeface="Times New Roman" pitchFamily="18" charset="0"/>
              <a:cs typeface="Times New Roman" pitchFamily="18" charset="0"/>
            </a:endParaRPr>
          </a:p>
        </p:txBody>
      </p:sp>
      <p:pic>
        <p:nvPicPr>
          <p:cNvPr id="10243" name="Picture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65497" y="3009901"/>
            <a:ext cx="460586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1366" y="3009901"/>
            <a:ext cx="509058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1505" y="3683747"/>
            <a:ext cx="10086109" cy="3655292"/>
          </a:xfrm>
          <a:noFill/>
        </p:spPr>
        <p:txBody>
          <a:bodyPr>
            <a:normAutofit/>
          </a:bodyPr>
          <a:lstStyle/>
          <a:p>
            <a:pPr algn="ctr"/>
            <a:r>
              <a:rPr lang="en-US" b="1">
                <a:solidFill>
                  <a:schemeClr val="tx1"/>
                </a:solidFill>
                <a:latin typeface="Arial" panose="02080604020202020204" pitchFamily="34" charset="0"/>
                <a:cs typeface="Arial" panose="02080604020202020204" pitchFamily="34" charset="0"/>
              </a:rPr>
              <a:t>GIẢI PHÁP :</a:t>
            </a:r>
            <a:br>
              <a:rPr lang="en-US" b="1">
                <a:solidFill>
                  <a:schemeClr val="tx1"/>
                </a:solidFill>
                <a:latin typeface="Arial" panose="02080604020202020204" pitchFamily="34" charset="0"/>
                <a:cs typeface="Arial" panose="02080604020202020204" pitchFamily="34" charset="0"/>
              </a:rPr>
            </a:br>
            <a:r>
              <a:rPr lang="en-US" b="1">
                <a:solidFill>
                  <a:schemeClr val="tx1"/>
                </a:solidFill>
                <a:latin typeface="Arial" panose="02080604020202020204" pitchFamily="34" charset="0"/>
                <a:cs typeface="Arial" panose="02080604020202020204" pitchFamily="34" charset="0"/>
              </a:rPr>
              <a:t>THIẾT KẾ BẢNG TƯƠNG TÁC ĐIỆN TỬ DÀNH CHO TRẺ KHIẾM THỊ</a:t>
            </a:r>
            <a:br>
              <a:rPr lang="en-US">
                <a:latin typeface="Arial" panose="02080604020202020204" pitchFamily="34" charset="0"/>
                <a:cs typeface="Arial" panose="02080604020202020204" pitchFamily="34" charset="0"/>
              </a:rPr>
            </a:br>
            <a:endParaRPr lang="en-US" b="1">
              <a:solidFill>
                <a:srgbClr val="FF0000"/>
              </a:solidFill>
              <a:latin typeface="Arial" panose="02080604020202020204" pitchFamily="34" charset="0"/>
              <a:cs typeface="Arial" panose="0208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rtlCol="0">
            <a:normAutofit/>
          </a:bodyPr>
          <a:lstStyle/>
          <a:p>
            <a:pPr>
              <a:defRPr/>
            </a:pPr>
            <a:endParaRPr lang="en-US"/>
          </a:p>
        </p:txBody>
      </p:sp>
      <p:sp>
        <p:nvSpPr>
          <p:cNvPr id="7170" name="Title 4"/>
          <p:cNvSpPr>
            <a:spLocks noGrp="1"/>
          </p:cNvSpPr>
          <p:nvPr>
            <p:ph type="ctrTitle"/>
          </p:nvPr>
        </p:nvSpPr>
        <p:spPr/>
        <p:txBody>
          <a:bodyPr/>
          <a:lstStyle/>
          <a:p>
            <a:endParaRPr lang="en-US"/>
          </a:p>
        </p:txBody>
      </p:sp>
      <p:pic>
        <p:nvPicPr>
          <p:cNvPr id="7172" name="Content Placeholder 3"/>
          <p:cNvPicPr>
            <a:picLocks noGrp="1" noChangeAspect="1"/>
          </p:cNvPicPr>
          <p:nvPr>
            <p:ph idx="4294967295"/>
          </p:nvPr>
        </p:nvPicPr>
        <p:blipFill>
          <a:blip r:embed="rId1" cstate="print">
            <a:extLst>
              <a:ext uri="{28A0092B-C50C-407E-A947-70E740481C1C}">
                <a14:useLocalDpi xmlns:a14="http://schemas.microsoft.com/office/drawing/2010/main" val="0"/>
              </a:ext>
            </a:extLst>
          </a:blip>
          <a:srcRect/>
          <a:stretch>
            <a:fillRect/>
          </a:stretch>
        </p:blipFill>
        <p:spPr>
          <a:xfrm>
            <a:off x="0" y="0"/>
            <a:ext cx="12192000" cy="68580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694" y="366760"/>
            <a:ext cx="8596668" cy="420255"/>
          </a:xfrm>
        </p:spPr>
        <p:txBody>
          <a:bodyPr>
            <a:noAutofit/>
          </a:bodyPr>
          <a:lstStyle/>
          <a:p>
            <a:pPr marL="0" indent="0">
              <a:buNone/>
            </a:pPr>
            <a:r>
              <a:rPr lang="en-US" sz="4000" b="1">
                <a:latin typeface="Arial" panose="02080604020202020204" pitchFamily="34" charset="0"/>
                <a:cs typeface="Arial" panose="02080604020202020204" pitchFamily="34" charset="0"/>
              </a:rPr>
              <a:t>2.1. Sơ đồ khối của hệ thống</a:t>
            </a:r>
            <a:endParaRPr lang="en-US" sz="4000" b="1" u="sng">
              <a:latin typeface="Arial" panose="02080604020202020204" pitchFamily="34" charset="0"/>
              <a:cs typeface="Arial" panose="02080604020202020204" pitchFamily="34" charset="0"/>
            </a:endParaRPr>
          </a:p>
          <a:p>
            <a:pPr marL="0" indent="0">
              <a:buNone/>
            </a:pPr>
            <a:endParaRPr lang="en-US" sz="4000" b="1" u="sng">
              <a:latin typeface="Arial" panose="02080604020202020204" pitchFamily="34" charset="0"/>
              <a:cs typeface="Arial" panose="02080604020202020204" pitchFamily="34" charset="0"/>
            </a:endParaRPr>
          </a:p>
        </p:txBody>
      </p:sp>
      <p:sp>
        <p:nvSpPr>
          <p:cNvPr id="7" name="Rectangle 8"/>
          <p:cNvSpPr>
            <a:spLocks noChangeArrowheads="1"/>
          </p:cNvSpPr>
          <p:nvPr/>
        </p:nvSpPr>
        <p:spPr bwMode="auto">
          <a:xfrm>
            <a:off x="1612321" y="1428751"/>
            <a:ext cx="16644131" cy="474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pic>
        <p:nvPicPr>
          <p:cNvPr id="103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6722" y="1428751"/>
            <a:ext cx="6274379" cy="45457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46660" y="6153315"/>
            <a:ext cx="4772460" cy="369332"/>
          </a:xfrm>
          <a:prstGeom prst="rect">
            <a:avLst/>
          </a:prstGeom>
          <a:noFill/>
        </p:spPr>
        <p:txBody>
          <a:bodyPr wrap="none" rtlCol="0">
            <a:spAutoFit/>
          </a:bodyPr>
          <a:lstStyle/>
          <a:p>
            <a:r>
              <a:rPr lang="en-US" i="1">
                <a:latin typeface="Arial" panose="02080604020202020204" pitchFamily="34" charset="0"/>
                <a:cs typeface="Arial" panose="02080604020202020204" pitchFamily="34" charset="0"/>
              </a:rPr>
              <a:t>Hình 2.1: Hình ảnh s</a:t>
            </a:r>
            <a:r>
              <a:rPr lang="vi-VN" i="1">
                <a:latin typeface="Arial" panose="02080604020202020204" pitchFamily="34" charset="0"/>
                <a:cs typeface="Arial" panose="02080604020202020204" pitchFamily="34" charset="0"/>
              </a:rPr>
              <a:t>ơ</a:t>
            </a:r>
            <a:r>
              <a:rPr lang="en-US" i="1">
                <a:latin typeface="Arial" panose="02080604020202020204" pitchFamily="34" charset="0"/>
                <a:cs typeface="Arial" panose="02080604020202020204" pitchFamily="34" charset="0"/>
              </a:rPr>
              <a:t> đồ khối của sản phẩm</a:t>
            </a:r>
            <a:endParaRPr lang="en-US" i="1">
              <a:latin typeface="Arial" panose="02080604020202020204" pitchFamily="34" charset="0"/>
              <a:cs typeface="Arial" panose="02080604020202020204" pitchFamily="34"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0</TotalTime>
  <Words>2204</Words>
  <Application>WPS Presentation</Application>
  <PresentationFormat>Widescreen</PresentationFormat>
  <Paragraphs>150</Paragraphs>
  <Slides>19</Slides>
  <Notes>3</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19</vt:i4>
      </vt:variant>
    </vt:vector>
  </HeadingPairs>
  <TitlesOfParts>
    <vt:vector size="47" baseType="lpstr">
      <vt:lpstr>Arial</vt:lpstr>
      <vt:lpstr>SimSun</vt:lpstr>
      <vt:lpstr>Wingdings</vt:lpstr>
      <vt:lpstr>Wingdings 3</vt:lpstr>
      <vt:lpstr>Arial</vt:lpstr>
      <vt:lpstr>Times New Roman</vt:lpstr>
      <vt:lpstr>Times New Roman</vt:lpstr>
      <vt:lpstr>MS Mincho</vt:lpstr>
      <vt:lpstr>Garamond</vt:lpstr>
      <vt:lpstr>Symbol</vt:lpstr>
      <vt:lpstr>DejaVu Sans</vt:lpstr>
      <vt:lpstr>Trebuchet MS</vt:lpstr>
      <vt:lpstr>Gubbi</vt:lpstr>
      <vt:lpstr>Abyssinica SIL</vt:lpstr>
      <vt:lpstr>微软雅黑</vt:lpstr>
      <vt:lpstr>Droid Sans Fallback</vt:lpstr>
      <vt:lpstr/>
      <vt:lpstr>Arial Unicode MS</vt:lpstr>
      <vt:lpstr>Calibri</vt:lpstr>
      <vt:lpstr>FreeSerif</vt:lpstr>
      <vt:lpstr>OpenSymbol</vt:lpstr>
      <vt:lpstr>a</vt:lpstr>
      <vt:lpstr>AnjaliOldLipi</vt:lpstr>
      <vt:lpstr>Ani</vt:lpstr>
      <vt:lpstr>DejaVu Sans Mono</vt:lpstr>
      <vt:lpstr>FreeMono</vt:lpstr>
      <vt:lpstr>KacstOne</vt:lpstr>
      <vt:lpstr>Facet</vt:lpstr>
      <vt:lpstr>THIẾT KẾ BẢNG TƯƠNG TÁC ĐIỆN TỬ DÀNH CHO TRẺ KHIẾM THỊ  </vt:lpstr>
      <vt:lpstr>NỘI DUNG</vt:lpstr>
      <vt:lpstr>1. ĐẶT VẤN ĐỀ</vt:lpstr>
      <vt:lpstr>1. ĐẶT VẤN ĐỀ</vt:lpstr>
      <vt:lpstr>Sự giúp đỡ của của cộng đồng đối với người khiếm thị</vt:lpstr>
      <vt:lpstr>1. ĐẶT VẤN ĐỀ</vt:lpstr>
      <vt:lpstr>GIẢI PHÁP : THIẾT KẾ BẢNG TƯƠNG TÁC ĐIỆN TỬ DÀNH CHO TRẺ KHIẾM THỊ </vt:lpstr>
      <vt:lpstr>PowerPoint 演示文稿</vt:lpstr>
      <vt:lpstr>2. GIẢI PHÁP</vt:lpstr>
      <vt:lpstr>2. GIẢI PHÁP</vt:lpstr>
      <vt:lpstr>PowerPoint 演示文稿</vt:lpstr>
      <vt:lpstr>2. GIẢI PHÁP</vt:lpstr>
      <vt:lpstr>2. GIẢI PHÁP</vt:lpstr>
      <vt:lpstr>3. ĐÁNH GIÁ SẢN PHẨM</vt:lpstr>
      <vt:lpstr>PowerPoint 演示文稿</vt:lpstr>
      <vt:lpstr>PowerPoint 演示文稿</vt:lpstr>
      <vt:lpstr>PowerPoint 演示文稿</vt:lpstr>
      <vt:lpstr>4.GIẢI ĐÁP CÁC CÂU HỎI</vt:lpstr>
      <vt:lpstr>“CHÚNG EM  XIN CHÂN THÀNH CẢM ƠN!”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BẢNG TƯƠNG TÁC ĐIỆN TỬ DÀNH CHO TRẺ KHIẾM THỊ</dc:title>
  <dc:creator>Hoen Xinh Gai</dc:creator>
  <cp:lastModifiedBy>duongnb2</cp:lastModifiedBy>
  <cp:revision>17</cp:revision>
  <dcterms:created xsi:type="dcterms:W3CDTF">2019-12-14T20:33:45Z</dcterms:created>
  <dcterms:modified xsi:type="dcterms:W3CDTF">2019-12-14T20:33:45Z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